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60" r:id="rId4"/>
    <p:sldId id="264" r:id="rId5"/>
    <p:sldId id="261" r:id="rId6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86" autoAdjust="0"/>
    <p:restoredTop sz="94660"/>
  </p:normalViewPr>
  <p:slideViewPr>
    <p:cSldViewPr>
      <p:cViewPr varScale="1">
        <p:scale>
          <a:sx n="68" d="100"/>
          <a:sy n="68" d="100"/>
        </p:scale>
        <p:origin x="78" y="43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F4AFB9-DB92-4E6B-95C2-BFCCA10F3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2879652-AADA-4567-AA5D-58F2E272E1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00313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23B4E3-C60B-4F74-893B-BBE001851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57C7303-5BFE-48F0-983D-415E3342FF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294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02FFE75-00A3-46F2-A468-F948398F89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C4FC0B4-32E7-41F8-9B52-EB961E4A46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32741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488D88-8035-4E12-A6BF-905C83C70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47F9752-C920-4DCB-BF27-0A035A959B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44195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B318CC-B263-40F5-9016-13C6D79C8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3A07F12-F3D2-44F0-9FD5-348ACB3CE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16401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74EA5A-236F-4398-8CD4-D8C629279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4D7272-DD00-493E-8981-86D8962D55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E58A7F7-7429-4B42-8280-065620449F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14357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F9316A-12B9-40DA-A031-B8DCBF71D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C23C60-E783-4C9B-8BFB-6CC1B3C7B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CC2AB05-131F-418D-BFAA-28DEF7DF91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B9EF23C-F2E5-4A8A-A68F-5358750766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D82A68B-1290-4FF4-BBD7-BC96B2D13D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09168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7BA5CD-6885-4A37-B88E-2DD6B43CF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55682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8018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F85CE1-A19D-4E57-9C98-6FD10054A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2A8B51-956B-42C5-AECC-97331DBE5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2EE6E9B-B971-4CC2-B550-83BE1761AB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67588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EDF339-86D3-43B3-B106-B17787DD4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37DAE70-33A1-4A91-87B0-B67EE1B448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09175C6-3F0D-4093-BEE4-38263AACC1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94562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6CF0FFD5-228A-456A-8F3E-DCE5727A54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13275546-8E58-4635-9EE0-742B481B083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147666AF-CFB0-48DC-90FA-3BA2F962ED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3DA05FCF-7792-4725-B8E2-704CAF4A29B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725E9290-9360-4F93-B934-A3F90E6AC47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F082077F-CF9B-44F9-B2DE-6274E445324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2AD52526-0F7D-4849-B2EF-A643059D07D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9BF17B57-B9B3-4457-8F49-E1C1661335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4CDC3CA7-6681-41DB-B9FB-6B56FDFBB09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E785FA4D-8841-4C17-BF77-57873C5C2C0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1" name="Rectangle 17">
            <a:extLst>
              <a:ext uri="{FF2B5EF4-FFF2-40B4-BE49-F238E27FC236}">
                <a16:creationId xmlns:a16="http://schemas.microsoft.com/office/drawing/2014/main" id="{92D3ECFC-8FBA-4C4B-8DA0-5D26658E6E3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E5640A76-54E1-4F5C-A103-6FA8BD0D73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4245B1B5-C4C5-45E9-839A-F0DC310902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AC8C4ECB-75DB-4EAF-B1AC-8A3F546EBC6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E52F2443-E085-4E4C-9864-0D4230ED4C3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C7F94B79-4118-4AFC-A531-BF268EFC57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389FFF43-A130-4CCC-B8AB-8BC8F22552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92F3AF10-A8B2-46D0-8C19-0D7FB5FF7C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42" name="Group 214">
            <a:extLst>
              <a:ext uri="{FF2B5EF4-FFF2-40B4-BE49-F238E27FC236}">
                <a16:creationId xmlns:a16="http://schemas.microsoft.com/office/drawing/2014/main" id="{C1D23AEE-0132-493D-B65E-546BB49EF477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908050"/>
            <a:ext cx="1439863" cy="1439863"/>
            <a:chOff x="2167" y="2114"/>
            <a:chExt cx="590" cy="590"/>
          </a:xfrm>
        </p:grpSpPr>
        <p:sp>
          <p:nvSpPr>
            <p:cNvPr id="22743" name="Freeform 215">
              <a:extLst>
                <a:ext uri="{FF2B5EF4-FFF2-40B4-BE49-F238E27FC236}">
                  <a16:creationId xmlns:a16="http://schemas.microsoft.com/office/drawing/2014/main" id="{B4AC3708-5FCA-44CE-8168-1A2D8C758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2114"/>
              <a:ext cx="590" cy="590"/>
            </a:xfrm>
            <a:custGeom>
              <a:avLst/>
              <a:gdLst>
                <a:gd name="T0" fmla="*/ 189 w 741"/>
                <a:gd name="T1" fmla="*/ 688 h 741"/>
                <a:gd name="T2" fmla="*/ 235 w 741"/>
                <a:gd name="T3" fmla="*/ 642 h 741"/>
                <a:gd name="T4" fmla="*/ 325 w 741"/>
                <a:gd name="T5" fmla="*/ 733 h 741"/>
                <a:gd name="T6" fmla="*/ 371 w 741"/>
                <a:gd name="T7" fmla="*/ 688 h 741"/>
                <a:gd name="T8" fmla="*/ 416 w 741"/>
                <a:gd name="T9" fmla="*/ 733 h 741"/>
                <a:gd name="T10" fmla="*/ 507 w 741"/>
                <a:gd name="T11" fmla="*/ 642 h 741"/>
                <a:gd name="T12" fmla="*/ 552 w 741"/>
                <a:gd name="T13" fmla="*/ 688 h 741"/>
                <a:gd name="T14" fmla="*/ 598 w 741"/>
                <a:gd name="T15" fmla="*/ 597 h 741"/>
                <a:gd name="T16" fmla="*/ 643 w 741"/>
                <a:gd name="T17" fmla="*/ 597 h 741"/>
                <a:gd name="T18" fmla="*/ 643 w 741"/>
                <a:gd name="T19" fmla="*/ 506 h 741"/>
                <a:gd name="T20" fmla="*/ 734 w 741"/>
                <a:gd name="T21" fmla="*/ 461 h 741"/>
                <a:gd name="T22" fmla="*/ 688 w 741"/>
                <a:gd name="T23" fmla="*/ 415 h 741"/>
                <a:gd name="T24" fmla="*/ 734 w 741"/>
                <a:gd name="T25" fmla="*/ 370 h 741"/>
                <a:gd name="T26" fmla="*/ 688 w 741"/>
                <a:gd name="T27" fmla="*/ 325 h 741"/>
                <a:gd name="T28" fmla="*/ 734 w 741"/>
                <a:gd name="T29" fmla="*/ 279 h 741"/>
                <a:gd name="T30" fmla="*/ 643 w 741"/>
                <a:gd name="T31" fmla="*/ 234 h 741"/>
                <a:gd name="T32" fmla="*/ 688 w 741"/>
                <a:gd name="T33" fmla="*/ 189 h 741"/>
                <a:gd name="T34" fmla="*/ 598 w 741"/>
                <a:gd name="T35" fmla="*/ 189 h 741"/>
                <a:gd name="T36" fmla="*/ 598 w 741"/>
                <a:gd name="T37" fmla="*/ 98 h 741"/>
                <a:gd name="T38" fmla="*/ 552 w 741"/>
                <a:gd name="T39" fmla="*/ 98 h 741"/>
                <a:gd name="T40" fmla="*/ 552 w 741"/>
                <a:gd name="T41" fmla="*/ 53 h 741"/>
                <a:gd name="T42" fmla="*/ 507 w 741"/>
                <a:gd name="T43" fmla="*/ 98 h 741"/>
                <a:gd name="T44" fmla="*/ 462 w 741"/>
                <a:gd name="T45" fmla="*/ 7 h 741"/>
                <a:gd name="T46" fmla="*/ 416 w 741"/>
                <a:gd name="T47" fmla="*/ 53 h 741"/>
                <a:gd name="T48" fmla="*/ 371 w 741"/>
                <a:gd name="T49" fmla="*/ 7 h 741"/>
                <a:gd name="T50" fmla="*/ 325 w 741"/>
                <a:gd name="T51" fmla="*/ 53 h 741"/>
                <a:gd name="T52" fmla="*/ 280 w 741"/>
                <a:gd name="T53" fmla="*/ 7 h 741"/>
                <a:gd name="T54" fmla="*/ 235 w 741"/>
                <a:gd name="T55" fmla="*/ 98 h 741"/>
                <a:gd name="T56" fmla="*/ 189 w 741"/>
                <a:gd name="T57" fmla="*/ 53 h 741"/>
                <a:gd name="T58" fmla="*/ 189 w 741"/>
                <a:gd name="T59" fmla="*/ 143 h 741"/>
                <a:gd name="T60" fmla="*/ 99 w 741"/>
                <a:gd name="T61" fmla="*/ 143 h 741"/>
                <a:gd name="T62" fmla="*/ 144 w 741"/>
                <a:gd name="T63" fmla="*/ 189 h 741"/>
                <a:gd name="T64" fmla="*/ 53 w 741"/>
                <a:gd name="T65" fmla="*/ 189 h 741"/>
                <a:gd name="T66" fmla="*/ 99 w 741"/>
                <a:gd name="T67" fmla="*/ 234 h 741"/>
                <a:gd name="T68" fmla="*/ 8 w 741"/>
                <a:gd name="T69" fmla="*/ 279 h 741"/>
                <a:gd name="T70" fmla="*/ 53 w 741"/>
                <a:gd name="T71" fmla="*/ 325 h 741"/>
                <a:gd name="T72" fmla="*/ 8 w 741"/>
                <a:gd name="T73" fmla="*/ 370 h 741"/>
                <a:gd name="T74" fmla="*/ 53 w 741"/>
                <a:gd name="T75" fmla="*/ 415 h 741"/>
                <a:gd name="T76" fmla="*/ 8 w 741"/>
                <a:gd name="T77" fmla="*/ 461 h 741"/>
                <a:gd name="T78" fmla="*/ 99 w 741"/>
                <a:gd name="T79" fmla="*/ 506 h 741"/>
                <a:gd name="T80" fmla="*/ 53 w 741"/>
                <a:gd name="T81" fmla="*/ 552 h 741"/>
                <a:gd name="T82" fmla="*/ 144 w 741"/>
                <a:gd name="T83" fmla="*/ 552 h 741"/>
                <a:gd name="T84" fmla="*/ 144 w 741"/>
                <a:gd name="T85" fmla="*/ 642 h 741"/>
                <a:gd name="T86" fmla="*/ 189 w 741"/>
                <a:gd name="T87" fmla="*/ 597 h 741"/>
                <a:gd name="T88" fmla="*/ 189 w 741"/>
                <a:gd name="T89" fmla="*/ 688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1" h="741">
                  <a:moveTo>
                    <a:pt x="189" y="688"/>
                  </a:moveTo>
                  <a:cubicBezTo>
                    <a:pt x="197" y="695"/>
                    <a:pt x="212" y="635"/>
                    <a:pt x="235" y="642"/>
                  </a:cubicBezTo>
                  <a:cubicBezTo>
                    <a:pt x="258" y="649"/>
                    <a:pt x="302" y="725"/>
                    <a:pt x="325" y="733"/>
                  </a:cubicBezTo>
                  <a:cubicBezTo>
                    <a:pt x="348" y="741"/>
                    <a:pt x="356" y="688"/>
                    <a:pt x="371" y="688"/>
                  </a:cubicBezTo>
                  <a:cubicBezTo>
                    <a:pt x="386" y="688"/>
                    <a:pt x="393" y="741"/>
                    <a:pt x="416" y="733"/>
                  </a:cubicBezTo>
                  <a:cubicBezTo>
                    <a:pt x="439" y="725"/>
                    <a:pt x="484" y="649"/>
                    <a:pt x="507" y="642"/>
                  </a:cubicBezTo>
                  <a:cubicBezTo>
                    <a:pt x="530" y="635"/>
                    <a:pt x="537" y="695"/>
                    <a:pt x="552" y="688"/>
                  </a:cubicBezTo>
                  <a:cubicBezTo>
                    <a:pt x="567" y="681"/>
                    <a:pt x="583" y="612"/>
                    <a:pt x="598" y="597"/>
                  </a:cubicBezTo>
                  <a:cubicBezTo>
                    <a:pt x="613" y="582"/>
                    <a:pt x="636" y="612"/>
                    <a:pt x="643" y="597"/>
                  </a:cubicBezTo>
                  <a:cubicBezTo>
                    <a:pt x="650" y="582"/>
                    <a:pt x="628" y="529"/>
                    <a:pt x="643" y="506"/>
                  </a:cubicBezTo>
                  <a:cubicBezTo>
                    <a:pt x="658" y="483"/>
                    <a:pt x="727" y="476"/>
                    <a:pt x="734" y="461"/>
                  </a:cubicBezTo>
                  <a:cubicBezTo>
                    <a:pt x="741" y="446"/>
                    <a:pt x="688" y="430"/>
                    <a:pt x="688" y="415"/>
                  </a:cubicBezTo>
                  <a:cubicBezTo>
                    <a:pt x="688" y="400"/>
                    <a:pt x="734" y="385"/>
                    <a:pt x="734" y="370"/>
                  </a:cubicBezTo>
                  <a:cubicBezTo>
                    <a:pt x="734" y="355"/>
                    <a:pt x="688" y="340"/>
                    <a:pt x="688" y="325"/>
                  </a:cubicBezTo>
                  <a:cubicBezTo>
                    <a:pt x="688" y="310"/>
                    <a:pt x="741" y="294"/>
                    <a:pt x="734" y="279"/>
                  </a:cubicBezTo>
                  <a:cubicBezTo>
                    <a:pt x="727" y="264"/>
                    <a:pt x="651" y="249"/>
                    <a:pt x="643" y="234"/>
                  </a:cubicBezTo>
                  <a:cubicBezTo>
                    <a:pt x="635" y="219"/>
                    <a:pt x="695" y="196"/>
                    <a:pt x="688" y="189"/>
                  </a:cubicBezTo>
                  <a:cubicBezTo>
                    <a:pt x="681" y="182"/>
                    <a:pt x="613" y="204"/>
                    <a:pt x="598" y="189"/>
                  </a:cubicBezTo>
                  <a:cubicBezTo>
                    <a:pt x="583" y="174"/>
                    <a:pt x="606" y="113"/>
                    <a:pt x="598" y="98"/>
                  </a:cubicBezTo>
                  <a:cubicBezTo>
                    <a:pt x="590" y="83"/>
                    <a:pt x="560" y="105"/>
                    <a:pt x="552" y="98"/>
                  </a:cubicBezTo>
                  <a:cubicBezTo>
                    <a:pt x="544" y="91"/>
                    <a:pt x="559" y="53"/>
                    <a:pt x="552" y="53"/>
                  </a:cubicBezTo>
                  <a:cubicBezTo>
                    <a:pt x="545" y="53"/>
                    <a:pt x="522" y="106"/>
                    <a:pt x="507" y="98"/>
                  </a:cubicBezTo>
                  <a:cubicBezTo>
                    <a:pt x="492" y="90"/>
                    <a:pt x="477" y="14"/>
                    <a:pt x="462" y="7"/>
                  </a:cubicBezTo>
                  <a:cubicBezTo>
                    <a:pt x="447" y="0"/>
                    <a:pt x="431" y="53"/>
                    <a:pt x="416" y="53"/>
                  </a:cubicBezTo>
                  <a:cubicBezTo>
                    <a:pt x="401" y="53"/>
                    <a:pt x="386" y="7"/>
                    <a:pt x="371" y="7"/>
                  </a:cubicBezTo>
                  <a:cubicBezTo>
                    <a:pt x="356" y="7"/>
                    <a:pt x="340" y="53"/>
                    <a:pt x="325" y="53"/>
                  </a:cubicBezTo>
                  <a:cubicBezTo>
                    <a:pt x="310" y="53"/>
                    <a:pt x="295" y="0"/>
                    <a:pt x="280" y="7"/>
                  </a:cubicBezTo>
                  <a:cubicBezTo>
                    <a:pt x="265" y="14"/>
                    <a:pt x="250" y="90"/>
                    <a:pt x="235" y="98"/>
                  </a:cubicBezTo>
                  <a:cubicBezTo>
                    <a:pt x="220" y="106"/>
                    <a:pt x="197" y="46"/>
                    <a:pt x="189" y="53"/>
                  </a:cubicBezTo>
                  <a:cubicBezTo>
                    <a:pt x="181" y="60"/>
                    <a:pt x="204" y="128"/>
                    <a:pt x="189" y="143"/>
                  </a:cubicBezTo>
                  <a:cubicBezTo>
                    <a:pt x="174" y="158"/>
                    <a:pt x="106" y="135"/>
                    <a:pt x="99" y="143"/>
                  </a:cubicBezTo>
                  <a:cubicBezTo>
                    <a:pt x="92" y="151"/>
                    <a:pt x="152" y="181"/>
                    <a:pt x="144" y="189"/>
                  </a:cubicBezTo>
                  <a:cubicBezTo>
                    <a:pt x="136" y="197"/>
                    <a:pt x="60" y="182"/>
                    <a:pt x="53" y="189"/>
                  </a:cubicBezTo>
                  <a:cubicBezTo>
                    <a:pt x="46" y="196"/>
                    <a:pt x="106" y="219"/>
                    <a:pt x="99" y="234"/>
                  </a:cubicBezTo>
                  <a:cubicBezTo>
                    <a:pt x="92" y="249"/>
                    <a:pt x="16" y="264"/>
                    <a:pt x="8" y="279"/>
                  </a:cubicBezTo>
                  <a:cubicBezTo>
                    <a:pt x="0" y="294"/>
                    <a:pt x="53" y="310"/>
                    <a:pt x="53" y="325"/>
                  </a:cubicBezTo>
                  <a:cubicBezTo>
                    <a:pt x="53" y="340"/>
                    <a:pt x="8" y="355"/>
                    <a:pt x="8" y="370"/>
                  </a:cubicBezTo>
                  <a:cubicBezTo>
                    <a:pt x="8" y="385"/>
                    <a:pt x="53" y="400"/>
                    <a:pt x="53" y="415"/>
                  </a:cubicBezTo>
                  <a:cubicBezTo>
                    <a:pt x="53" y="430"/>
                    <a:pt x="0" y="446"/>
                    <a:pt x="8" y="461"/>
                  </a:cubicBezTo>
                  <a:cubicBezTo>
                    <a:pt x="16" y="476"/>
                    <a:pt x="92" y="491"/>
                    <a:pt x="99" y="506"/>
                  </a:cubicBezTo>
                  <a:cubicBezTo>
                    <a:pt x="106" y="521"/>
                    <a:pt x="46" y="544"/>
                    <a:pt x="53" y="552"/>
                  </a:cubicBezTo>
                  <a:cubicBezTo>
                    <a:pt x="60" y="560"/>
                    <a:pt x="129" y="537"/>
                    <a:pt x="144" y="552"/>
                  </a:cubicBezTo>
                  <a:cubicBezTo>
                    <a:pt x="159" y="567"/>
                    <a:pt x="137" y="635"/>
                    <a:pt x="144" y="642"/>
                  </a:cubicBezTo>
                  <a:cubicBezTo>
                    <a:pt x="151" y="649"/>
                    <a:pt x="182" y="589"/>
                    <a:pt x="189" y="597"/>
                  </a:cubicBezTo>
                  <a:cubicBezTo>
                    <a:pt x="196" y="605"/>
                    <a:pt x="181" y="681"/>
                    <a:pt x="189" y="688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00">
                    <a:gamma/>
                    <a:shade val="46275"/>
                    <a:invGamma/>
                  </a:srgbClr>
                </a:gs>
                <a:gs pos="100000">
                  <a:srgbClr val="3333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44" name="Oval 216">
              <a:extLst>
                <a:ext uri="{FF2B5EF4-FFF2-40B4-BE49-F238E27FC236}">
                  <a16:creationId xmlns:a16="http://schemas.microsoft.com/office/drawing/2014/main" id="{996AB3CB-F277-449A-9677-15720E962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296"/>
              <a:ext cx="136" cy="13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45" name="AutoShape 217">
              <a:extLst>
                <a:ext uri="{FF2B5EF4-FFF2-40B4-BE49-F238E27FC236}">
                  <a16:creationId xmlns:a16="http://schemas.microsoft.com/office/drawing/2014/main" id="{82AF01DB-A422-4EEE-911F-616061687A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2349" y="2342"/>
              <a:ext cx="45" cy="136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rgbClr val="666633">
                    <a:gamma/>
                    <a:shade val="46275"/>
                    <a:invGamma/>
                  </a:srgbClr>
                </a:gs>
                <a:gs pos="50000">
                  <a:srgbClr val="666633"/>
                </a:gs>
                <a:gs pos="100000">
                  <a:srgbClr val="6666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46" name="Oval 218">
              <a:extLst>
                <a:ext uri="{FF2B5EF4-FFF2-40B4-BE49-F238E27FC236}">
                  <a16:creationId xmlns:a16="http://schemas.microsoft.com/office/drawing/2014/main" id="{08543F7D-A9E4-4571-B684-FB1C1557B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0" y="2296"/>
              <a:ext cx="46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47" name="AutoShape 219">
              <a:extLst>
                <a:ext uri="{FF2B5EF4-FFF2-40B4-BE49-F238E27FC236}">
                  <a16:creationId xmlns:a16="http://schemas.microsoft.com/office/drawing/2014/main" id="{EA6E6B6A-C507-4A17-A9B9-FF2AAC8088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2338" y="2262"/>
              <a:ext cx="68" cy="136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rgbClr val="666633">
                    <a:gamma/>
                    <a:shade val="46275"/>
                    <a:invGamma/>
                  </a:srgbClr>
                </a:gs>
                <a:gs pos="50000">
                  <a:srgbClr val="666633"/>
                </a:gs>
                <a:gs pos="100000">
                  <a:srgbClr val="6666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48" name="Oval 220">
              <a:extLst>
                <a:ext uri="{FF2B5EF4-FFF2-40B4-BE49-F238E27FC236}">
                  <a16:creationId xmlns:a16="http://schemas.microsoft.com/office/drawing/2014/main" id="{F58BE15E-B440-4006-8BA4-02B124DAC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6" y="2296"/>
              <a:ext cx="136" cy="13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49" name="AutoShape 221">
              <a:extLst>
                <a:ext uri="{FF2B5EF4-FFF2-40B4-BE49-F238E27FC236}">
                  <a16:creationId xmlns:a16="http://schemas.microsoft.com/office/drawing/2014/main" id="{C9E9A99E-38AD-4614-B5F7-CBB009B1E0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2531" y="2342"/>
              <a:ext cx="45" cy="136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rgbClr val="666633">
                    <a:gamma/>
                    <a:shade val="46275"/>
                    <a:invGamma/>
                  </a:srgbClr>
                </a:gs>
                <a:gs pos="50000">
                  <a:srgbClr val="666633"/>
                </a:gs>
                <a:gs pos="100000">
                  <a:srgbClr val="6666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50" name="Oval 222">
              <a:extLst>
                <a:ext uri="{FF2B5EF4-FFF2-40B4-BE49-F238E27FC236}">
                  <a16:creationId xmlns:a16="http://schemas.microsoft.com/office/drawing/2014/main" id="{62224D8E-911F-446F-B104-958D628E6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2" y="2296"/>
              <a:ext cx="46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51" name="AutoShape 223">
              <a:extLst>
                <a:ext uri="{FF2B5EF4-FFF2-40B4-BE49-F238E27FC236}">
                  <a16:creationId xmlns:a16="http://schemas.microsoft.com/office/drawing/2014/main" id="{473155EE-786B-427E-A8EF-F27F378C2C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2520" y="2262"/>
              <a:ext cx="68" cy="136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rgbClr val="666633">
                    <a:gamma/>
                    <a:shade val="46275"/>
                    <a:invGamma/>
                  </a:srgbClr>
                </a:gs>
                <a:gs pos="50000">
                  <a:srgbClr val="666633"/>
                </a:gs>
                <a:gs pos="100000">
                  <a:srgbClr val="6666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52" name="Oval 224">
              <a:extLst>
                <a:ext uri="{FF2B5EF4-FFF2-40B4-BE49-F238E27FC236}">
                  <a16:creationId xmlns:a16="http://schemas.microsoft.com/office/drawing/2014/main" id="{1D3F95A3-5AA3-4ED8-9187-54B85D6FD6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5" y="2478"/>
              <a:ext cx="136" cy="4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53" name="AutoShape 225">
              <a:extLst>
                <a:ext uri="{FF2B5EF4-FFF2-40B4-BE49-F238E27FC236}">
                  <a16:creationId xmlns:a16="http://schemas.microsoft.com/office/drawing/2014/main" id="{453D6F19-E899-48A9-AD7A-AD575F1232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2441" y="2410"/>
              <a:ext cx="44" cy="136"/>
            </a:xfrm>
            <a:prstGeom prst="moon">
              <a:avLst>
                <a:gd name="adj" fmla="val 76468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54" name="AutoShape 226">
              <a:extLst>
                <a:ext uri="{FF2B5EF4-FFF2-40B4-BE49-F238E27FC236}">
                  <a16:creationId xmlns:a16="http://schemas.microsoft.com/office/drawing/2014/main" id="{42EC0B17-6192-4B6B-8BE0-173EF539F0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2441" y="2457"/>
              <a:ext cx="44" cy="136"/>
            </a:xfrm>
            <a:prstGeom prst="moon">
              <a:avLst>
                <a:gd name="adj" fmla="val 76468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755" name="Group 227">
            <a:extLst>
              <a:ext uri="{FF2B5EF4-FFF2-40B4-BE49-F238E27FC236}">
                <a16:creationId xmlns:a16="http://schemas.microsoft.com/office/drawing/2014/main" id="{69D5286E-8905-4127-BF53-B494830C5A72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909638"/>
            <a:ext cx="1439863" cy="1439862"/>
            <a:chOff x="2802" y="2115"/>
            <a:chExt cx="590" cy="590"/>
          </a:xfrm>
        </p:grpSpPr>
        <p:sp>
          <p:nvSpPr>
            <p:cNvPr id="22756" name="Freeform 228">
              <a:extLst>
                <a:ext uri="{FF2B5EF4-FFF2-40B4-BE49-F238E27FC236}">
                  <a16:creationId xmlns:a16="http://schemas.microsoft.com/office/drawing/2014/main" id="{B9657E1B-3E7C-48BC-906D-786AEE121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2115"/>
              <a:ext cx="590" cy="590"/>
            </a:xfrm>
            <a:custGeom>
              <a:avLst/>
              <a:gdLst>
                <a:gd name="T0" fmla="*/ 189 w 741"/>
                <a:gd name="T1" fmla="*/ 688 h 741"/>
                <a:gd name="T2" fmla="*/ 235 w 741"/>
                <a:gd name="T3" fmla="*/ 642 h 741"/>
                <a:gd name="T4" fmla="*/ 325 w 741"/>
                <a:gd name="T5" fmla="*/ 733 h 741"/>
                <a:gd name="T6" fmla="*/ 371 w 741"/>
                <a:gd name="T7" fmla="*/ 688 h 741"/>
                <a:gd name="T8" fmla="*/ 416 w 741"/>
                <a:gd name="T9" fmla="*/ 733 h 741"/>
                <a:gd name="T10" fmla="*/ 507 w 741"/>
                <a:gd name="T11" fmla="*/ 642 h 741"/>
                <a:gd name="T12" fmla="*/ 552 w 741"/>
                <a:gd name="T13" fmla="*/ 688 h 741"/>
                <a:gd name="T14" fmla="*/ 598 w 741"/>
                <a:gd name="T15" fmla="*/ 597 h 741"/>
                <a:gd name="T16" fmla="*/ 643 w 741"/>
                <a:gd name="T17" fmla="*/ 597 h 741"/>
                <a:gd name="T18" fmla="*/ 643 w 741"/>
                <a:gd name="T19" fmla="*/ 506 h 741"/>
                <a:gd name="T20" fmla="*/ 734 w 741"/>
                <a:gd name="T21" fmla="*/ 461 h 741"/>
                <a:gd name="T22" fmla="*/ 688 w 741"/>
                <a:gd name="T23" fmla="*/ 415 h 741"/>
                <a:gd name="T24" fmla="*/ 734 w 741"/>
                <a:gd name="T25" fmla="*/ 370 h 741"/>
                <a:gd name="T26" fmla="*/ 688 w 741"/>
                <a:gd name="T27" fmla="*/ 325 h 741"/>
                <a:gd name="T28" fmla="*/ 734 w 741"/>
                <a:gd name="T29" fmla="*/ 279 h 741"/>
                <a:gd name="T30" fmla="*/ 643 w 741"/>
                <a:gd name="T31" fmla="*/ 234 h 741"/>
                <a:gd name="T32" fmla="*/ 688 w 741"/>
                <a:gd name="T33" fmla="*/ 189 h 741"/>
                <a:gd name="T34" fmla="*/ 598 w 741"/>
                <a:gd name="T35" fmla="*/ 189 h 741"/>
                <a:gd name="T36" fmla="*/ 598 w 741"/>
                <a:gd name="T37" fmla="*/ 98 h 741"/>
                <a:gd name="T38" fmla="*/ 552 w 741"/>
                <a:gd name="T39" fmla="*/ 98 h 741"/>
                <a:gd name="T40" fmla="*/ 552 w 741"/>
                <a:gd name="T41" fmla="*/ 53 h 741"/>
                <a:gd name="T42" fmla="*/ 507 w 741"/>
                <a:gd name="T43" fmla="*/ 98 h 741"/>
                <a:gd name="T44" fmla="*/ 462 w 741"/>
                <a:gd name="T45" fmla="*/ 7 h 741"/>
                <a:gd name="T46" fmla="*/ 416 w 741"/>
                <a:gd name="T47" fmla="*/ 53 h 741"/>
                <a:gd name="T48" fmla="*/ 371 w 741"/>
                <a:gd name="T49" fmla="*/ 7 h 741"/>
                <a:gd name="T50" fmla="*/ 325 w 741"/>
                <a:gd name="T51" fmla="*/ 53 h 741"/>
                <a:gd name="T52" fmla="*/ 280 w 741"/>
                <a:gd name="T53" fmla="*/ 7 h 741"/>
                <a:gd name="T54" fmla="*/ 235 w 741"/>
                <a:gd name="T55" fmla="*/ 98 h 741"/>
                <a:gd name="T56" fmla="*/ 189 w 741"/>
                <a:gd name="T57" fmla="*/ 53 h 741"/>
                <a:gd name="T58" fmla="*/ 189 w 741"/>
                <a:gd name="T59" fmla="*/ 143 h 741"/>
                <a:gd name="T60" fmla="*/ 99 w 741"/>
                <a:gd name="T61" fmla="*/ 143 h 741"/>
                <a:gd name="T62" fmla="*/ 144 w 741"/>
                <a:gd name="T63" fmla="*/ 189 h 741"/>
                <a:gd name="T64" fmla="*/ 53 w 741"/>
                <a:gd name="T65" fmla="*/ 189 h 741"/>
                <a:gd name="T66" fmla="*/ 99 w 741"/>
                <a:gd name="T67" fmla="*/ 234 h 741"/>
                <a:gd name="T68" fmla="*/ 8 w 741"/>
                <a:gd name="T69" fmla="*/ 279 h 741"/>
                <a:gd name="T70" fmla="*/ 53 w 741"/>
                <a:gd name="T71" fmla="*/ 325 h 741"/>
                <a:gd name="T72" fmla="*/ 8 w 741"/>
                <a:gd name="T73" fmla="*/ 370 h 741"/>
                <a:gd name="T74" fmla="*/ 53 w 741"/>
                <a:gd name="T75" fmla="*/ 415 h 741"/>
                <a:gd name="T76" fmla="*/ 8 w 741"/>
                <a:gd name="T77" fmla="*/ 461 h 741"/>
                <a:gd name="T78" fmla="*/ 99 w 741"/>
                <a:gd name="T79" fmla="*/ 506 h 741"/>
                <a:gd name="T80" fmla="*/ 53 w 741"/>
                <a:gd name="T81" fmla="*/ 552 h 741"/>
                <a:gd name="T82" fmla="*/ 144 w 741"/>
                <a:gd name="T83" fmla="*/ 552 h 741"/>
                <a:gd name="T84" fmla="*/ 144 w 741"/>
                <a:gd name="T85" fmla="*/ 642 h 741"/>
                <a:gd name="T86" fmla="*/ 189 w 741"/>
                <a:gd name="T87" fmla="*/ 597 h 741"/>
                <a:gd name="T88" fmla="*/ 189 w 741"/>
                <a:gd name="T89" fmla="*/ 688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1" h="741">
                  <a:moveTo>
                    <a:pt x="189" y="688"/>
                  </a:moveTo>
                  <a:cubicBezTo>
                    <a:pt x="197" y="695"/>
                    <a:pt x="212" y="635"/>
                    <a:pt x="235" y="642"/>
                  </a:cubicBezTo>
                  <a:cubicBezTo>
                    <a:pt x="258" y="649"/>
                    <a:pt x="302" y="725"/>
                    <a:pt x="325" y="733"/>
                  </a:cubicBezTo>
                  <a:cubicBezTo>
                    <a:pt x="348" y="741"/>
                    <a:pt x="356" y="688"/>
                    <a:pt x="371" y="688"/>
                  </a:cubicBezTo>
                  <a:cubicBezTo>
                    <a:pt x="386" y="688"/>
                    <a:pt x="393" y="741"/>
                    <a:pt x="416" y="733"/>
                  </a:cubicBezTo>
                  <a:cubicBezTo>
                    <a:pt x="439" y="725"/>
                    <a:pt x="484" y="649"/>
                    <a:pt x="507" y="642"/>
                  </a:cubicBezTo>
                  <a:cubicBezTo>
                    <a:pt x="530" y="635"/>
                    <a:pt x="537" y="695"/>
                    <a:pt x="552" y="688"/>
                  </a:cubicBezTo>
                  <a:cubicBezTo>
                    <a:pt x="567" y="681"/>
                    <a:pt x="583" y="612"/>
                    <a:pt x="598" y="597"/>
                  </a:cubicBezTo>
                  <a:cubicBezTo>
                    <a:pt x="613" y="582"/>
                    <a:pt x="636" y="612"/>
                    <a:pt x="643" y="597"/>
                  </a:cubicBezTo>
                  <a:cubicBezTo>
                    <a:pt x="650" y="582"/>
                    <a:pt x="628" y="529"/>
                    <a:pt x="643" y="506"/>
                  </a:cubicBezTo>
                  <a:cubicBezTo>
                    <a:pt x="658" y="483"/>
                    <a:pt x="727" y="476"/>
                    <a:pt x="734" y="461"/>
                  </a:cubicBezTo>
                  <a:cubicBezTo>
                    <a:pt x="741" y="446"/>
                    <a:pt x="688" y="430"/>
                    <a:pt x="688" y="415"/>
                  </a:cubicBezTo>
                  <a:cubicBezTo>
                    <a:pt x="688" y="400"/>
                    <a:pt x="734" y="385"/>
                    <a:pt x="734" y="370"/>
                  </a:cubicBezTo>
                  <a:cubicBezTo>
                    <a:pt x="734" y="355"/>
                    <a:pt x="688" y="340"/>
                    <a:pt x="688" y="325"/>
                  </a:cubicBezTo>
                  <a:cubicBezTo>
                    <a:pt x="688" y="310"/>
                    <a:pt x="741" y="294"/>
                    <a:pt x="734" y="279"/>
                  </a:cubicBezTo>
                  <a:cubicBezTo>
                    <a:pt x="727" y="264"/>
                    <a:pt x="651" y="249"/>
                    <a:pt x="643" y="234"/>
                  </a:cubicBezTo>
                  <a:cubicBezTo>
                    <a:pt x="635" y="219"/>
                    <a:pt x="695" y="196"/>
                    <a:pt x="688" y="189"/>
                  </a:cubicBezTo>
                  <a:cubicBezTo>
                    <a:pt x="681" y="182"/>
                    <a:pt x="613" y="204"/>
                    <a:pt x="598" y="189"/>
                  </a:cubicBezTo>
                  <a:cubicBezTo>
                    <a:pt x="583" y="174"/>
                    <a:pt x="606" y="113"/>
                    <a:pt x="598" y="98"/>
                  </a:cubicBezTo>
                  <a:cubicBezTo>
                    <a:pt x="590" y="83"/>
                    <a:pt x="560" y="105"/>
                    <a:pt x="552" y="98"/>
                  </a:cubicBezTo>
                  <a:cubicBezTo>
                    <a:pt x="544" y="91"/>
                    <a:pt x="559" y="53"/>
                    <a:pt x="552" y="53"/>
                  </a:cubicBezTo>
                  <a:cubicBezTo>
                    <a:pt x="545" y="53"/>
                    <a:pt x="522" y="106"/>
                    <a:pt x="507" y="98"/>
                  </a:cubicBezTo>
                  <a:cubicBezTo>
                    <a:pt x="492" y="90"/>
                    <a:pt x="477" y="14"/>
                    <a:pt x="462" y="7"/>
                  </a:cubicBezTo>
                  <a:cubicBezTo>
                    <a:pt x="447" y="0"/>
                    <a:pt x="431" y="53"/>
                    <a:pt x="416" y="53"/>
                  </a:cubicBezTo>
                  <a:cubicBezTo>
                    <a:pt x="401" y="53"/>
                    <a:pt x="386" y="7"/>
                    <a:pt x="371" y="7"/>
                  </a:cubicBezTo>
                  <a:cubicBezTo>
                    <a:pt x="356" y="7"/>
                    <a:pt x="340" y="53"/>
                    <a:pt x="325" y="53"/>
                  </a:cubicBezTo>
                  <a:cubicBezTo>
                    <a:pt x="310" y="53"/>
                    <a:pt x="295" y="0"/>
                    <a:pt x="280" y="7"/>
                  </a:cubicBezTo>
                  <a:cubicBezTo>
                    <a:pt x="265" y="14"/>
                    <a:pt x="250" y="90"/>
                    <a:pt x="235" y="98"/>
                  </a:cubicBezTo>
                  <a:cubicBezTo>
                    <a:pt x="220" y="106"/>
                    <a:pt x="197" y="46"/>
                    <a:pt x="189" y="53"/>
                  </a:cubicBezTo>
                  <a:cubicBezTo>
                    <a:pt x="181" y="60"/>
                    <a:pt x="204" y="128"/>
                    <a:pt x="189" y="143"/>
                  </a:cubicBezTo>
                  <a:cubicBezTo>
                    <a:pt x="174" y="158"/>
                    <a:pt x="106" y="135"/>
                    <a:pt x="99" y="143"/>
                  </a:cubicBezTo>
                  <a:cubicBezTo>
                    <a:pt x="92" y="151"/>
                    <a:pt x="152" y="181"/>
                    <a:pt x="144" y="189"/>
                  </a:cubicBezTo>
                  <a:cubicBezTo>
                    <a:pt x="136" y="197"/>
                    <a:pt x="60" y="182"/>
                    <a:pt x="53" y="189"/>
                  </a:cubicBezTo>
                  <a:cubicBezTo>
                    <a:pt x="46" y="196"/>
                    <a:pt x="106" y="219"/>
                    <a:pt x="99" y="234"/>
                  </a:cubicBezTo>
                  <a:cubicBezTo>
                    <a:pt x="92" y="249"/>
                    <a:pt x="16" y="264"/>
                    <a:pt x="8" y="279"/>
                  </a:cubicBezTo>
                  <a:cubicBezTo>
                    <a:pt x="0" y="294"/>
                    <a:pt x="53" y="310"/>
                    <a:pt x="53" y="325"/>
                  </a:cubicBezTo>
                  <a:cubicBezTo>
                    <a:pt x="53" y="340"/>
                    <a:pt x="8" y="355"/>
                    <a:pt x="8" y="370"/>
                  </a:cubicBezTo>
                  <a:cubicBezTo>
                    <a:pt x="8" y="385"/>
                    <a:pt x="53" y="400"/>
                    <a:pt x="53" y="415"/>
                  </a:cubicBezTo>
                  <a:cubicBezTo>
                    <a:pt x="53" y="430"/>
                    <a:pt x="0" y="446"/>
                    <a:pt x="8" y="461"/>
                  </a:cubicBezTo>
                  <a:cubicBezTo>
                    <a:pt x="16" y="476"/>
                    <a:pt x="92" y="491"/>
                    <a:pt x="99" y="506"/>
                  </a:cubicBezTo>
                  <a:cubicBezTo>
                    <a:pt x="106" y="521"/>
                    <a:pt x="46" y="544"/>
                    <a:pt x="53" y="552"/>
                  </a:cubicBezTo>
                  <a:cubicBezTo>
                    <a:pt x="60" y="560"/>
                    <a:pt x="129" y="537"/>
                    <a:pt x="144" y="552"/>
                  </a:cubicBezTo>
                  <a:cubicBezTo>
                    <a:pt x="159" y="567"/>
                    <a:pt x="137" y="635"/>
                    <a:pt x="144" y="642"/>
                  </a:cubicBezTo>
                  <a:cubicBezTo>
                    <a:pt x="151" y="649"/>
                    <a:pt x="182" y="589"/>
                    <a:pt x="189" y="597"/>
                  </a:cubicBezTo>
                  <a:cubicBezTo>
                    <a:pt x="196" y="605"/>
                    <a:pt x="181" y="681"/>
                    <a:pt x="189" y="688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>
                    <a:gamma/>
                    <a:shade val="46275"/>
                    <a:invGamma/>
                  </a:srgbClr>
                </a:gs>
                <a:gs pos="100000">
                  <a:srgbClr val="660033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57" name="Oval 229">
              <a:extLst>
                <a:ext uri="{FF2B5EF4-FFF2-40B4-BE49-F238E27FC236}">
                  <a16:creationId xmlns:a16="http://schemas.microsoft.com/office/drawing/2014/main" id="{BADCC089-E41A-44DC-9694-955D5BAB84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297"/>
              <a:ext cx="136" cy="13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58" name="AutoShape 230">
              <a:extLst>
                <a:ext uri="{FF2B5EF4-FFF2-40B4-BE49-F238E27FC236}">
                  <a16:creationId xmlns:a16="http://schemas.microsoft.com/office/drawing/2014/main" id="{35A91E71-3303-4275-9210-E42B4999E9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2984" y="2343"/>
              <a:ext cx="45" cy="136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rgbClr val="993366">
                    <a:gamma/>
                    <a:shade val="46275"/>
                    <a:invGamma/>
                  </a:srgbClr>
                </a:gs>
                <a:gs pos="50000">
                  <a:srgbClr val="993366"/>
                </a:gs>
                <a:gs pos="100000">
                  <a:srgbClr val="99336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59" name="Oval 231">
              <a:extLst>
                <a:ext uri="{FF2B5EF4-FFF2-40B4-BE49-F238E27FC236}">
                  <a16:creationId xmlns:a16="http://schemas.microsoft.com/office/drawing/2014/main" id="{A543D206-D190-4E72-951A-71681C6FC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5" y="2297"/>
              <a:ext cx="46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60" name="AutoShape 232">
              <a:extLst>
                <a:ext uri="{FF2B5EF4-FFF2-40B4-BE49-F238E27FC236}">
                  <a16:creationId xmlns:a16="http://schemas.microsoft.com/office/drawing/2014/main" id="{D6826FF2-F898-4277-9F00-F7468E2237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2973" y="2263"/>
              <a:ext cx="68" cy="136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rgbClr val="993366">
                    <a:gamma/>
                    <a:shade val="46275"/>
                    <a:invGamma/>
                  </a:srgbClr>
                </a:gs>
                <a:gs pos="50000">
                  <a:srgbClr val="993366"/>
                </a:gs>
                <a:gs pos="100000">
                  <a:srgbClr val="99336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61" name="Oval 233">
              <a:extLst>
                <a:ext uri="{FF2B5EF4-FFF2-40B4-BE49-F238E27FC236}">
                  <a16:creationId xmlns:a16="http://schemas.microsoft.com/office/drawing/2014/main" id="{2E0FB732-BABE-40BC-A140-49A4F3A3A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297"/>
              <a:ext cx="136" cy="13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62" name="AutoShape 234">
              <a:extLst>
                <a:ext uri="{FF2B5EF4-FFF2-40B4-BE49-F238E27FC236}">
                  <a16:creationId xmlns:a16="http://schemas.microsoft.com/office/drawing/2014/main" id="{CBEE5BC9-918B-4042-A7DD-CC757A83CD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3166" y="2343"/>
              <a:ext cx="45" cy="136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rgbClr val="993366">
                    <a:gamma/>
                    <a:shade val="46275"/>
                    <a:invGamma/>
                  </a:srgbClr>
                </a:gs>
                <a:gs pos="50000">
                  <a:srgbClr val="993366"/>
                </a:gs>
                <a:gs pos="100000">
                  <a:srgbClr val="99336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63" name="Oval 235">
              <a:extLst>
                <a:ext uri="{FF2B5EF4-FFF2-40B4-BE49-F238E27FC236}">
                  <a16:creationId xmlns:a16="http://schemas.microsoft.com/office/drawing/2014/main" id="{277E6C2F-FE9A-44FA-B1FB-92614309C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7" y="2297"/>
              <a:ext cx="46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64" name="AutoShape 236">
              <a:extLst>
                <a:ext uri="{FF2B5EF4-FFF2-40B4-BE49-F238E27FC236}">
                  <a16:creationId xmlns:a16="http://schemas.microsoft.com/office/drawing/2014/main" id="{9084AE3B-08DD-4608-BBCB-1B59634EF90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3155" y="2263"/>
              <a:ext cx="68" cy="136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rgbClr val="993366">
                    <a:gamma/>
                    <a:shade val="46275"/>
                    <a:invGamma/>
                  </a:srgbClr>
                </a:gs>
                <a:gs pos="50000">
                  <a:srgbClr val="993366"/>
                </a:gs>
                <a:gs pos="100000">
                  <a:srgbClr val="99336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65" name="Oval 237">
              <a:extLst>
                <a:ext uri="{FF2B5EF4-FFF2-40B4-BE49-F238E27FC236}">
                  <a16:creationId xmlns:a16="http://schemas.microsoft.com/office/drawing/2014/main" id="{BB50E4DE-102A-4016-ACE1-7AF8D8B10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0" y="2479"/>
              <a:ext cx="136" cy="4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66" name="AutoShape 238">
              <a:extLst>
                <a:ext uri="{FF2B5EF4-FFF2-40B4-BE49-F238E27FC236}">
                  <a16:creationId xmlns:a16="http://schemas.microsoft.com/office/drawing/2014/main" id="{55A255B5-B4FB-4280-9D46-8F443B4832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3076" y="2411"/>
              <a:ext cx="44" cy="136"/>
            </a:xfrm>
            <a:prstGeom prst="moon">
              <a:avLst>
                <a:gd name="adj" fmla="val 76468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67" name="AutoShape 239">
              <a:extLst>
                <a:ext uri="{FF2B5EF4-FFF2-40B4-BE49-F238E27FC236}">
                  <a16:creationId xmlns:a16="http://schemas.microsoft.com/office/drawing/2014/main" id="{B677B8D7-B0A3-4BF3-926C-97CB16D487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3076" y="2458"/>
              <a:ext cx="44" cy="136"/>
            </a:xfrm>
            <a:prstGeom prst="moon">
              <a:avLst>
                <a:gd name="adj" fmla="val 76468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768" name="Group 240">
            <a:extLst>
              <a:ext uri="{FF2B5EF4-FFF2-40B4-BE49-F238E27FC236}">
                <a16:creationId xmlns:a16="http://schemas.microsoft.com/office/drawing/2014/main" id="{1CC8BB80-C00E-44BC-AD4A-88D21A6C078D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908050"/>
            <a:ext cx="1439862" cy="1439863"/>
            <a:chOff x="4073" y="255"/>
            <a:chExt cx="590" cy="590"/>
          </a:xfrm>
        </p:grpSpPr>
        <p:sp>
          <p:nvSpPr>
            <p:cNvPr id="22769" name="Freeform 241">
              <a:extLst>
                <a:ext uri="{FF2B5EF4-FFF2-40B4-BE49-F238E27FC236}">
                  <a16:creationId xmlns:a16="http://schemas.microsoft.com/office/drawing/2014/main" id="{096FFFDB-CF4A-4A91-9D45-D74E0A856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255"/>
              <a:ext cx="590" cy="590"/>
            </a:xfrm>
            <a:custGeom>
              <a:avLst/>
              <a:gdLst>
                <a:gd name="T0" fmla="*/ 189 w 741"/>
                <a:gd name="T1" fmla="*/ 688 h 741"/>
                <a:gd name="T2" fmla="*/ 235 w 741"/>
                <a:gd name="T3" fmla="*/ 642 h 741"/>
                <a:gd name="T4" fmla="*/ 325 w 741"/>
                <a:gd name="T5" fmla="*/ 733 h 741"/>
                <a:gd name="T6" fmla="*/ 371 w 741"/>
                <a:gd name="T7" fmla="*/ 688 h 741"/>
                <a:gd name="T8" fmla="*/ 416 w 741"/>
                <a:gd name="T9" fmla="*/ 733 h 741"/>
                <a:gd name="T10" fmla="*/ 507 w 741"/>
                <a:gd name="T11" fmla="*/ 642 h 741"/>
                <a:gd name="T12" fmla="*/ 552 w 741"/>
                <a:gd name="T13" fmla="*/ 688 h 741"/>
                <a:gd name="T14" fmla="*/ 598 w 741"/>
                <a:gd name="T15" fmla="*/ 597 h 741"/>
                <a:gd name="T16" fmla="*/ 643 w 741"/>
                <a:gd name="T17" fmla="*/ 597 h 741"/>
                <a:gd name="T18" fmla="*/ 643 w 741"/>
                <a:gd name="T19" fmla="*/ 506 h 741"/>
                <a:gd name="T20" fmla="*/ 734 w 741"/>
                <a:gd name="T21" fmla="*/ 461 h 741"/>
                <a:gd name="T22" fmla="*/ 688 w 741"/>
                <a:gd name="T23" fmla="*/ 415 h 741"/>
                <a:gd name="T24" fmla="*/ 734 w 741"/>
                <a:gd name="T25" fmla="*/ 370 h 741"/>
                <a:gd name="T26" fmla="*/ 688 w 741"/>
                <a:gd name="T27" fmla="*/ 325 h 741"/>
                <a:gd name="T28" fmla="*/ 734 w 741"/>
                <a:gd name="T29" fmla="*/ 279 h 741"/>
                <a:gd name="T30" fmla="*/ 643 w 741"/>
                <a:gd name="T31" fmla="*/ 234 h 741"/>
                <a:gd name="T32" fmla="*/ 688 w 741"/>
                <a:gd name="T33" fmla="*/ 189 h 741"/>
                <a:gd name="T34" fmla="*/ 598 w 741"/>
                <a:gd name="T35" fmla="*/ 189 h 741"/>
                <a:gd name="T36" fmla="*/ 598 w 741"/>
                <a:gd name="T37" fmla="*/ 98 h 741"/>
                <a:gd name="T38" fmla="*/ 552 w 741"/>
                <a:gd name="T39" fmla="*/ 98 h 741"/>
                <a:gd name="T40" fmla="*/ 552 w 741"/>
                <a:gd name="T41" fmla="*/ 53 h 741"/>
                <a:gd name="T42" fmla="*/ 507 w 741"/>
                <a:gd name="T43" fmla="*/ 98 h 741"/>
                <a:gd name="T44" fmla="*/ 462 w 741"/>
                <a:gd name="T45" fmla="*/ 7 h 741"/>
                <a:gd name="T46" fmla="*/ 416 w 741"/>
                <a:gd name="T47" fmla="*/ 53 h 741"/>
                <a:gd name="T48" fmla="*/ 371 w 741"/>
                <a:gd name="T49" fmla="*/ 7 h 741"/>
                <a:gd name="T50" fmla="*/ 325 w 741"/>
                <a:gd name="T51" fmla="*/ 53 h 741"/>
                <a:gd name="T52" fmla="*/ 280 w 741"/>
                <a:gd name="T53" fmla="*/ 7 h 741"/>
                <a:gd name="T54" fmla="*/ 235 w 741"/>
                <a:gd name="T55" fmla="*/ 98 h 741"/>
                <a:gd name="T56" fmla="*/ 189 w 741"/>
                <a:gd name="T57" fmla="*/ 53 h 741"/>
                <a:gd name="T58" fmla="*/ 189 w 741"/>
                <a:gd name="T59" fmla="*/ 143 h 741"/>
                <a:gd name="T60" fmla="*/ 99 w 741"/>
                <a:gd name="T61" fmla="*/ 143 h 741"/>
                <a:gd name="T62" fmla="*/ 144 w 741"/>
                <a:gd name="T63" fmla="*/ 189 h 741"/>
                <a:gd name="T64" fmla="*/ 53 w 741"/>
                <a:gd name="T65" fmla="*/ 189 h 741"/>
                <a:gd name="T66" fmla="*/ 99 w 741"/>
                <a:gd name="T67" fmla="*/ 234 h 741"/>
                <a:gd name="T68" fmla="*/ 8 w 741"/>
                <a:gd name="T69" fmla="*/ 279 h 741"/>
                <a:gd name="T70" fmla="*/ 53 w 741"/>
                <a:gd name="T71" fmla="*/ 325 h 741"/>
                <a:gd name="T72" fmla="*/ 8 w 741"/>
                <a:gd name="T73" fmla="*/ 370 h 741"/>
                <a:gd name="T74" fmla="*/ 53 w 741"/>
                <a:gd name="T75" fmla="*/ 415 h 741"/>
                <a:gd name="T76" fmla="*/ 8 w 741"/>
                <a:gd name="T77" fmla="*/ 461 h 741"/>
                <a:gd name="T78" fmla="*/ 99 w 741"/>
                <a:gd name="T79" fmla="*/ 506 h 741"/>
                <a:gd name="T80" fmla="*/ 53 w 741"/>
                <a:gd name="T81" fmla="*/ 552 h 741"/>
                <a:gd name="T82" fmla="*/ 144 w 741"/>
                <a:gd name="T83" fmla="*/ 552 h 741"/>
                <a:gd name="T84" fmla="*/ 144 w 741"/>
                <a:gd name="T85" fmla="*/ 642 h 741"/>
                <a:gd name="T86" fmla="*/ 189 w 741"/>
                <a:gd name="T87" fmla="*/ 597 h 741"/>
                <a:gd name="T88" fmla="*/ 189 w 741"/>
                <a:gd name="T89" fmla="*/ 688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1" h="741">
                  <a:moveTo>
                    <a:pt x="189" y="688"/>
                  </a:moveTo>
                  <a:cubicBezTo>
                    <a:pt x="197" y="695"/>
                    <a:pt x="212" y="635"/>
                    <a:pt x="235" y="642"/>
                  </a:cubicBezTo>
                  <a:cubicBezTo>
                    <a:pt x="258" y="649"/>
                    <a:pt x="302" y="725"/>
                    <a:pt x="325" y="733"/>
                  </a:cubicBezTo>
                  <a:cubicBezTo>
                    <a:pt x="348" y="741"/>
                    <a:pt x="356" y="688"/>
                    <a:pt x="371" y="688"/>
                  </a:cubicBezTo>
                  <a:cubicBezTo>
                    <a:pt x="386" y="688"/>
                    <a:pt x="393" y="741"/>
                    <a:pt x="416" y="733"/>
                  </a:cubicBezTo>
                  <a:cubicBezTo>
                    <a:pt x="439" y="725"/>
                    <a:pt x="484" y="649"/>
                    <a:pt x="507" y="642"/>
                  </a:cubicBezTo>
                  <a:cubicBezTo>
                    <a:pt x="530" y="635"/>
                    <a:pt x="537" y="695"/>
                    <a:pt x="552" y="688"/>
                  </a:cubicBezTo>
                  <a:cubicBezTo>
                    <a:pt x="567" y="681"/>
                    <a:pt x="583" y="612"/>
                    <a:pt x="598" y="597"/>
                  </a:cubicBezTo>
                  <a:cubicBezTo>
                    <a:pt x="613" y="582"/>
                    <a:pt x="636" y="612"/>
                    <a:pt x="643" y="597"/>
                  </a:cubicBezTo>
                  <a:cubicBezTo>
                    <a:pt x="650" y="582"/>
                    <a:pt x="628" y="529"/>
                    <a:pt x="643" y="506"/>
                  </a:cubicBezTo>
                  <a:cubicBezTo>
                    <a:pt x="658" y="483"/>
                    <a:pt x="727" y="476"/>
                    <a:pt x="734" y="461"/>
                  </a:cubicBezTo>
                  <a:cubicBezTo>
                    <a:pt x="741" y="446"/>
                    <a:pt x="688" y="430"/>
                    <a:pt x="688" y="415"/>
                  </a:cubicBezTo>
                  <a:cubicBezTo>
                    <a:pt x="688" y="400"/>
                    <a:pt x="734" y="385"/>
                    <a:pt x="734" y="370"/>
                  </a:cubicBezTo>
                  <a:cubicBezTo>
                    <a:pt x="734" y="355"/>
                    <a:pt x="688" y="340"/>
                    <a:pt x="688" y="325"/>
                  </a:cubicBezTo>
                  <a:cubicBezTo>
                    <a:pt x="688" y="310"/>
                    <a:pt x="741" y="294"/>
                    <a:pt x="734" y="279"/>
                  </a:cubicBezTo>
                  <a:cubicBezTo>
                    <a:pt x="727" y="264"/>
                    <a:pt x="651" y="249"/>
                    <a:pt x="643" y="234"/>
                  </a:cubicBezTo>
                  <a:cubicBezTo>
                    <a:pt x="635" y="219"/>
                    <a:pt x="695" y="196"/>
                    <a:pt x="688" y="189"/>
                  </a:cubicBezTo>
                  <a:cubicBezTo>
                    <a:pt x="681" y="182"/>
                    <a:pt x="613" y="204"/>
                    <a:pt x="598" y="189"/>
                  </a:cubicBezTo>
                  <a:cubicBezTo>
                    <a:pt x="583" y="174"/>
                    <a:pt x="606" y="113"/>
                    <a:pt x="598" y="98"/>
                  </a:cubicBezTo>
                  <a:cubicBezTo>
                    <a:pt x="590" y="83"/>
                    <a:pt x="560" y="105"/>
                    <a:pt x="552" y="98"/>
                  </a:cubicBezTo>
                  <a:cubicBezTo>
                    <a:pt x="544" y="91"/>
                    <a:pt x="559" y="53"/>
                    <a:pt x="552" y="53"/>
                  </a:cubicBezTo>
                  <a:cubicBezTo>
                    <a:pt x="545" y="53"/>
                    <a:pt x="522" y="106"/>
                    <a:pt x="507" y="98"/>
                  </a:cubicBezTo>
                  <a:cubicBezTo>
                    <a:pt x="492" y="90"/>
                    <a:pt x="477" y="14"/>
                    <a:pt x="462" y="7"/>
                  </a:cubicBezTo>
                  <a:cubicBezTo>
                    <a:pt x="447" y="0"/>
                    <a:pt x="431" y="53"/>
                    <a:pt x="416" y="53"/>
                  </a:cubicBezTo>
                  <a:cubicBezTo>
                    <a:pt x="401" y="53"/>
                    <a:pt x="386" y="7"/>
                    <a:pt x="371" y="7"/>
                  </a:cubicBezTo>
                  <a:cubicBezTo>
                    <a:pt x="356" y="7"/>
                    <a:pt x="340" y="53"/>
                    <a:pt x="325" y="53"/>
                  </a:cubicBezTo>
                  <a:cubicBezTo>
                    <a:pt x="310" y="53"/>
                    <a:pt x="295" y="0"/>
                    <a:pt x="280" y="7"/>
                  </a:cubicBezTo>
                  <a:cubicBezTo>
                    <a:pt x="265" y="14"/>
                    <a:pt x="250" y="90"/>
                    <a:pt x="235" y="98"/>
                  </a:cubicBezTo>
                  <a:cubicBezTo>
                    <a:pt x="220" y="106"/>
                    <a:pt x="197" y="46"/>
                    <a:pt x="189" y="53"/>
                  </a:cubicBezTo>
                  <a:cubicBezTo>
                    <a:pt x="181" y="60"/>
                    <a:pt x="204" y="128"/>
                    <a:pt x="189" y="143"/>
                  </a:cubicBezTo>
                  <a:cubicBezTo>
                    <a:pt x="174" y="158"/>
                    <a:pt x="106" y="135"/>
                    <a:pt x="99" y="143"/>
                  </a:cubicBezTo>
                  <a:cubicBezTo>
                    <a:pt x="92" y="151"/>
                    <a:pt x="152" y="181"/>
                    <a:pt x="144" y="189"/>
                  </a:cubicBezTo>
                  <a:cubicBezTo>
                    <a:pt x="136" y="197"/>
                    <a:pt x="60" y="182"/>
                    <a:pt x="53" y="189"/>
                  </a:cubicBezTo>
                  <a:cubicBezTo>
                    <a:pt x="46" y="196"/>
                    <a:pt x="106" y="219"/>
                    <a:pt x="99" y="234"/>
                  </a:cubicBezTo>
                  <a:cubicBezTo>
                    <a:pt x="92" y="249"/>
                    <a:pt x="16" y="264"/>
                    <a:pt x="8" y="279"/>
                  </a:cubicBezTo>
                  <a:cubicBezTo>
                    <a:pt x="0" y="294"/>
                    <a:pt x="53" y="310"/>
                    <a:pt x="53" y="325"/>
                  </a:cubicBezTo>
                  <a:cubicBezTo>
                    <a:pt x="53" y="340"/>
                    <a:pt x="8" y="355"/>
                    <a:pt x="8" y="370"/>
                  </a:cubicBezTo>
                  <a:cubicBezTo>
                    <a:pt x="8" y="385"/>
                    <a:pt x="53" y="400"/>
                    <a:pt x="53" y="415"/>
                  </a:cubicBezTo>
                  <a:cubicBezTo>
                    <a:pt x="53" y="430"/>
                    <a:pt x="0" y="446"/>
                    <a:pt x="8" y="461"/>
                  </a:cubicBezTo>
                  <a:cubicBezTo>
                    <a:pt x="16" y="476"/>
                    <a:pt x="92" y="491"/>
                    <a:pt x="99" y="506"/>
                  </a:cubicBezTo>
                  <a:cubicBezTo>
                    <a:pt x="106" y="521"/>
                    <a:pt x="46" y="544"/>
                    <a:pt x="53" y="552"/>
                  </a:cubicBezTo>
                  <a:cubicBezTo>
                    <a:pt x="60" y="560"/>
                    <a:pt x="129" y="537"/>
                    <a:pt x="144" y="552"/>
                  </a:cubicBezTo>
                  <a:cubicBezTo>
                    <a:pt x="159" y="567"/>
                    <a:pt x="137" y="635"/>
                    <a:pt x="144" y="642"/>
                  </a:cubicBezTo>
                  <a:cubicBezTo>
                    <a:pt x="151" y="649"/>
                    <a:pt x="182" y="589"/>
                    <a:pt x="189" y="597"/>
                  </a:cubicBezTo>
                  <a:cubicBezTo>
                    <a:pt x="196" y="605"/>
                    <a:pt x="181" y="681"/>
                    <a:pt x="189" y="688"/>
                  </a:cubicBezTo>
                  <a:close/>
                </a:path>
              </a:pathLst>
            </a:custGeom>
            <a:gradFill rotWithShape="1">
              <a:gsLst>
                <a:gs pos="0">
                  <a:srgbClr val="996600">
                    <a:gamma/>
                    <a:shade val="46275"/>
                    <a:invGamma/>
                  </a:srgbClr>
                </a:gs>
                <a:gs pos="100000">
                  <a:srgbClr val="9966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70" name="Oval 242">
              <a:extLst>
                <a:ext uri="{FF2B5EF4-FFF2-40B4-BE49-F238E27FC236}">
                  <a16:creationId xmlns:a16="http://schemas.microsoft.com/office/drawing/2014/main" id="{04920B3A-28C5-43EE-A83B-A1F1F44348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0" y="437"/>
              <a:ext cx="136" cy="13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71" name="AutoShape 243">
              <a:extLst>
                <a:ext uri="{FF2B5EF4-FFF2-40B4-BE49-F238E27FC236}">
                  <a16:creationId xmlns:a16="http://schemas.microsoft.com/office/drawing/2014/main" id="{BB3632EC-A1DC-43CC-926E-56442D8DA8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4255" y="483"/>
              <a:ext cx="45" cy="136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rgbClr val="996600">
                    <a:gamma/>
                    <a:shade val="46275"/>
                    <a:invGamma/>
                  </a:srgbClr>
                </a:gs>
                <a:gs pos="50000">
                  <a:srgbClr val="996600"/>
                </a:gs>
                <a:gs pos="100000">
                  <a:srgbClr val="9966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72" name="Oval 244">
              <a:extLst>
                <a:ext uri="{FF2B5EF4-FFF2-40B4-BE49-F238E27FC236}">
                  <a16:creationId xmlns:a16="http://schemas.microsoft.com/office/drawing/2014/main" id="{6A931FFC-A798-458F-8BD9-38CFC2364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6" y="437"/>
              <a:ext cx="46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73" name="AutoShape 245">
              <a:extLst>
                <a:ext uri="{FF2B5EF4-FFF2-40B4-BE49-F238E27FC236}">
                  <a16:creationId xmlns:a16="http://schemas.microsoft.com/office/drawing/2014/main" id="{26576980-06A3-41FA-9C6D-D5E2A28D9A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4244" y="403"/>
              <a:ext cx="68" cy="136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rgbClr val="996600">
                    <a:gamma/>
                    <a:shade val="46275"/>
                    <a:invGamma/>
                  </a:srgbClr>
                </a:gs>
                <a:gs pos="50000">
                  <a:srgbClr val="996600"/>
                </a:gs>
                <a:gs pos="100000">
                  <a:srgbClr val="9966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74" name="Oval 246">
              <a:extLst>
                <a:ext uri="{FF2B5EF4-FFF2-40B4-BE49-F238E27FC236}">
                  <a16:creationId xmlns:a16="http://schemas.microsoft.com/office/drawing/2014/main" id="{55B09026-09B6-40AE-962E-B3C6AA8F8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2" y="437"/>
              <a:ext cx="136" cy="13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75" name="AutoShape 247">
              <a:extLst>
                <a:ext uri="{FF2B5EF4-FFF2-40B4-BE49-F238E27FC236}">
                  <a16:creationId xmlns:a16="http://schemas.microsoft.com/office/drawing/2014/main" id="{292862B9-AD89-43FB-9496-B8CCC899F6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4437" y="483"/>
              <a:ext cx="45" cy="136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rgbClr val="996600">
                    <a:gamma/>
                    <a:shade val="46275"/>
                    <a:invGamma/>
                  </a:srgbClr>
                </a:gs>
                <a:gs pos="50000">
                  <a:srgbClr val="996600"/>
                </a:gs>
                <a:gs pos="100000">
                  <a:srgbClr val="9966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76" name="Oval 248">
              <a:extLst>
                <a:ext uri="{FF2B5EF4-FFF2-40B4-BE49-F238E27FC236}">
                  <a16:creationId xmlns:a16="http://schemas.microsoft.com/office/drawing/2014/main" id="{0CE44364-9ADE-4D04-AE8E-0A0FB735E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8" y="437"/>
              <a:ext cx="46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77" name="AutoShape 249">
              <a:extLst>
                <a:ext uri="{FF2B5EF4-FFF2-40B4-BE49-F238E27FC236}">
                  <a16:creationId xmlns:a16="http://schemas.microsoft.com/office/drawing/2014/main" id="{68A5CBCD-BEA0-43A5-AF27-571AC80884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4426" y="403"/>
              <a:ext cx="68" cy="136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rgbClr val="996600">
                    <a:gamma/>
                    <a:shade val="46275"/>
                    <a:invGamma/>
                  </a:srgbClr>
                </a:gs>
                <a:gs pos="50000">
                  <a:srgbClr val="996600"/>
                </a:gs>
                <a:gs pos="100000">
                  <a:srgbClr val="9966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78" name="Oval 250">
              <a:extLst>
                <a:ext uri="{FF2B5EF4-FFF2-40B4-BE49-F238E27FC236}">
                  <a16:creationId xmlns:a16="http://schemas.microsoft.com/office/drawing/2014/main" id="{C2ABA0EF-129C-4137-9856-06722C02A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1" y="619"/>
              <a:ext cx="136" cy="4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79" name="AutoShape 251">
              <a:extLst>
                <a:ext uri="{FF2B5EF4-FFF2-40B4-BE49-F238E27FC236}">
                  <a16:creationId xmlns:a16="http://schemas.microsoft.com/office/drawing/2014/main" id="{909BCA4E-820F-4282-AA49-F8A6A6EFB1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4347" y="551"/>
              <a:ext cx="44" cy="136"/>
            </a:xfrm>
            <a:prstGeom prst="moon">
              <a:avLst>
                <a:gd name="adj" fmla="val 76468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80" name="AutoShape 252">
              <a:extLst>
                <a:ext uri="{FF2B5EF4-FFF2-40B4-BE49-F238E27FC236}">
                  <a16:creationId xmlns:a16="http://schemas.microsoft.com/office/drawing/2014/main" id="{E860AB92-51BF-472B-B78C-CBA3B7C52F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4347" y="598"/>
              <a:ext cx="44" cy="136"/>
            </a:xfrm>
            <a:prstGeom prst="moon">
              <a:avLst>
                <a:gd name="adj" fmla="val 76468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781" name="Group 253">
            <a:extLst>
              <a:ext uri="{FF2B5EF4-FFF2-40B4-BE49-F238E27FC236}">
                <a16:creationId xmlns:a16="http://schemas.microsoft.com/office/drawing/2014/main" id="{D7B2A453-7743-47CF-BED5-08187DC1ED12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909638"/>
            <a:ext cx="1439863" cy="1439862"/>
            <a:chOff x="398" y="2659"/>
            <a:chExt cx="590" cy="590"/>
          </a:xfrm>
        </p:grpSpPr>
        <p:sp>
          <p:nvSpPr>
            <p:cNvPr id="22782" name="Freeform 254">
              <a:extLst>
                <a:ext uri="{FF2B5EF4-FFF2-40B4-BE49-F238E27FC236}">
                  <a16:creationId xmlns:a16="http://schemas.microsoft.com/office/drawing/2014/main" id="{5FEA610B-8824-43BF-B60C-4DF8D86A2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659"/>
              <a:ext cx="590" cy="590"/>
            </a:xfrm>
            <a:custGeom>
              <a:avLst/>
              <a:gdLst>
                <a:gd name="T0" fmla="*/ 189 w 741"/>
                <a:gd name="T1" fmla="*/ 688 h 741"/>
                <a:gd name="T2" fmla="*/ 235 w 741"/>
                <a:gd name="T3" fmla="*/ 642 h 741"/>
                <a:gd name="T4" fmla="*/ 325 w 741"/>
                <a:gd name="T5" fmla="*/ 733 h 741"/>
                <a:gd name="T6" fmla="*/ 371 w 741"/>
                <a:gd name="T7" fmla="*/ 688 h 741"/>
                <a:gd name="T8" fmla="*/ 416 w 741"/>
                <a:gd name="T9" fmla="*/ 733 h 741"/>
                <a:gd name="T10" fmla="*/ 507 w 741"/>
                <a:gd name="T11" fmla="*/ 642 h 741"/>
                <a:gd name="T12" fmla="*/ 552 w 741"/>
                <a:gd name="T13" fmla="*/ 688 h 741"/>
                <a:gd name="T14" fmla="*/ 598 w 741"/>
                <a:gd name="T15" fmla="*/ 597 h 741"/>
                <a:gd name="T16" fmla="*/ 643 w 741"/>
                <a:gd name="T17" fmla="*/ 597 h 741"/>
                <a:gd name="T18" fmla="*/ 643 w 741"/>
                <a:gd name="T19" fmla="*/ 506 h 741"/>
                <a:gd name="T20" fmla="*/ 734 w 741"/>
                <a:gd name="T21" fmla="*/ 461 h 741"/>
                <a:gd name="T22" fmla="*/ 688 w 741"/>
                <a:gd name="T23" fmla="*/ 415 h 741"/>
                <a:gd name="T24" fmla="*/ 734 w 741"/>
                <a:gd name="T25" fmla="*/ 370 h 741"/>
                <a:gd name="T26" fmla="*/ 688 w 741"/>
                <a:gd name="T27" fmla="*/ 325 h 741"/>
                <a:gd name="T28" fmla="*/ 734 w 741"/>
                <a:gd name="T29" fmla="*/ 279 h 741"/>
                <a:gd name="T30" fmla="*/ 643 w 741"/>
                <a:gd name="T31" fmla="*/ 234 h 741"/>
                <a:gd name="T32" fmla="*/ 688 w 741"/>
                <a:gd name="T33" fmla="*/ 189 h 741"/>
                <a:gd name="T34" fmla="*/ 598 w 741"/>
                <a:gd name="T35" fmla="*/ 189 h 741"/>
                <a:gd name="T36" fmla="*/ 598 w 741"/>
                <a:gd name="T37" fmla="*/ 98 h 741"/>
                <a:gd name="T38" fmla="*/ 552 w 741"/>
                <a:gd name="T39" fmla="*/ 98 h 741"/>
                <a:gd name="T40" fmla="*/ 552 w 741"/>
                <a:gd name="T41" fmla="*/ 53 h 741"/>
                <a:gd name="T42" fmla="*/ 507 w 741"/>
                <a:gd name="T43" fmla="*/ 98 h 741"/>
                <a:gd name="T44" fmla="*/ 462 w 741"/>
                <a:gd name="T45" fmla="*/ 7 h 741"/>
                <a:gd name="T46" fmla="*/ 416 w 741"/>
                <a:gd name="T47" fmla="*/ 53 h 741"/>
                <a:gd name="T48" fmla="*/ 371 w 741"/>
                <a:gd name="T49" fmla="*/ 7 h 741"/>
                <a:gd name="T50" fmla="*/ 325 w 741"/>
                <a:gd name="T51" fmla="*/ 53 h 741"/>
                <a:gd name="T52" fmla="*/ 280 w 741"/>
                <a:gd name="T53" fmla="*/ 7 h 741"/>
                <a:gd name="T54" fmla="*/ 235 w 741"/>
                <a:gd name="T55" fmla="*/ 98 h 741"/>
                <a:gd name="T56" fmla="*/ 189 w 741"/>
                <a:gd name="T57" fmla="*/ 53 h 741"/>
                <a:gd name="T58" fmla="*/ 189 w 741"/>
                <a:gd name="T59" fmla="*/ 143 h 741"/>
                <a:gd name="T60" fmla="*/ 99 w 741"/>
                <a:gd name="T61" fmla="*/ 143 h 741"/>
                <a:gd name="T62" fmla="*/ 144 w 741"/>
                <a:gd name="T63" fmla="*/ 189 h 741"/>
                <a:gd name="T64" fmla="*/ 53 w 741"/>
                <a:gd name="T65" fmla="*/ 189 h 741"/>
                <a:gd name="T66" fmla="*/ 99 w 741"/>
                <a:gd name="T67" fmla="*/ 234 h 741"/>
                <a:gd name="T68" fmla="*/ 8 w 741"/>
                <a:gd name="T69" fmla="*/ 279 h 741"/>
                <a:gd name="T70" fmla="*/ 53 w 741"/>
                <a:gd name="T71" fmla="*/ 325 h 741"/>
                <a:gd name="T72" fmla="*/ 8 w 741"/>
                <a:gd name="T73" fmla="*/ 370 h 741"/>
                <a:gd name="T74" fmla="*/ 53 w 741"/>
                <a:gd name="T75" fmla="*/ 415 h 741"/>
                <a:gd name="T76" fmla="*/ 8 w 741"/>
                <a:gd name="T77" fmla="*/ 461 h 741"/>
                <a:gd name="T78" fmla="*/ 99 w 741"/>
                <a:gd name="T79" fmla="*/ 506 h 741"/>
                <a:gd name="T80" fmla="*/ 53 w 741"/>
                <a:gd name="T81" fmla="*/ 552 h 741"/>
                <a:gd name="T82" fmla="*/ 144 w 741"/>
                <a:gd name="T83" fmla="*/ 552 h 741"/>
                <a:gd name="T84" fmla="*/ 144 w 741"/>
                <a:gd name="T85" fmla="*/ 642 h 741"/>
                <a:gd name="T86" fmla="*/ 189 w 741"/>
                <a:gd name="T87" fmla="*/ 597 h 741"/>
                <a:gd name="T88" fmla="*/ 189 w 741"/>
                <a:gd name="T89" fmla="*/ 688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1" h="741">
                  <a:moveTo>
                    <a:pt x="189" y="688"/>
                  </a:moveTo>
                  <a:cubicBezTo>
                    <a:pt x="197" y="695"/>
                    <a:pt x="212" y="635"/>
                    <a:pt x="235" y="642"/>
                  </a:cubicBezTo>
                  <a:cubicBezTo>
                    <a:pt x="258" y="649"/>
                    <a:pt x="302" y="725"/>
                    <a:pt x="325" y="733"/>
                  </a:cubicBezTo>
                  <a:cubicBezTo>
                    <a:pt x="348" y="741"/>
                    <a:pt x="356" y="688"/>
                    <a:pt x="371" y="688"/>
                  </a:cubicBezTo>
                  <a:cubicBezTo>
                    <a:pt x="386" y="688"/>
                    <a:pt x="393" y="741"/>
                    <a:pt x="416" y="733"/>
                  </a:cubicBezTo>
                  <a:cubicBezTo>
                    <a:pt x="439" y="725"/>
                    <a:pt x="484" y="649"/>
                    <a:pt x="507" y="642"/>
                  </a:cubicBezTo>
                  <a:cubicBezTo>
                    <a:pt x="530" y="635"/>
                    <a:pt x="537" y="695"/>
                    <a:pt x="552" y="688"/>
                  </a:cubicBezTo>
                  <a:cubicBezTo>
                    <a:pt x="567" y="681"/>
                    <a:pt x="583" y="612"/>
                    <a:pt x="598" y="597"/>
                  </a:cubicBezTo>
                  <a:cubicBezTo>
                    <a:pt x="613" y="582"/>
                    <a:pt x="636" y="612"/>
                    <a:pt x="643" y="597"/>
                  </a:cubicBezTo>
                  <a:cubicBezTo>
                    <a:pt x="650" y="582"/>
                    <a:pt x="628" y="529"/>
                    <a:pt x="643" y="506"/>
                  </a:cubicBezTo>
                  <a:cubicBezTo>
                    <a:pt x="658" y="483"/>
                    <a:pt x="727" y="476"/>
                    <a:pt x="734" y="461"/>
                  </a:cubicBezTo>
                  <a:cubicBezTo>
                    <a:pt x="741" y="446"/>
                    <a:pt x="688" y="430"/>
                    <a:pt x="688" y="415"/>
                  </a:cubicBezTo>
                  <a:cubicBezTo>
                    <a:pt x="688" y="400"/>
                    <a:pt x="734" y="385"/>
                    <a:pt x="734" y="370"/>
                  </a:cubicBezTo>
                  <a:cubicBezTo>
                    <a:pt x="734" y="355"/>
                    <a:pt x="688" y="340"/>
                    <a:pt x="688" y="325"/>
                  </a:cubicBezTo>
                  <a:cubicBezTo>
                    <a:pt x="688" y="310"/>
                    <a:pt x="741" y="294"/>
                    <a:pt x="734" y="279"/>
                  </a:cubicBezTo>
                  <a:cubicBezTo>
                    <a:pt x="727" y="264"/>
                    <a:pt x="651" y="249"/>
                    <a:pt x="643" y="234"/>
                  </a:cubicBezTo>
                  <a:cubicBezTo>
                    <a:pt x="635" y="219"/>
                    <a:pt x="695" y="196"/>
                    <a:pt x="688" y="189"/>
                  </a:cubicBezTo>
                  <a:cubicBezTo>
                    <a:pt x="681" y="182"/>
                    <a:pt x="613" y="204"/>
                    <a:pt x="598" y="189"/>
                  </a:cubicBezTo>
                  <a:cubicBezTo>
                    <a:pt x="583" y="174"/>
                    <a:pt x="606" y="113"/>
                    <a:pt x="598" y="98"/>
                  </a:cubicBezTo>
                  <a:cubicBezTo>
                    <a:pt x="590" y="83"/>
                    <a:pt x="560" y="105"/>
                    <a:pt x="552" y="98"/>
                  </a:cubicBezTo>
                  <a:cubicBezTo>
                    <a:pt x="544" y="91"/>
                    <a:pt x="559" y="53"/>
                    <a:pt x="552" y="53"/>
                  </a:cubicBezTo>
                  <a:cubicBezTo>
                    <a:pt x="545" y="53"/>
                    <a:pt x="522" y="106"/>
                    <a:pt x="507" y="98"/>
                  </a:cubicBezTo>
                  <a:cubicBezTo>
                    <a:pt x="492" y="90"/>
                    <a:pt x="477" y="14"/>
                    <a:pt x="462" y="7"/>
                  </a:cubicBezTo>
                  <a:cubicBezTo>
                    <a:pt x="447" y="0"/>
                    <a:pt x="431" y="53"/>
                    <a:pt x="416" y="53"/>
                  </a:cubicBezTo>
                  <a:cubicBezTo>
                    <a:pt x="401" y="53"/>
                    <a:pt x="386" y="7"/>
                    <a:pt x="371" y="7"/>
                  </a:cubicBezTo>
                  <a:cubicBezTo>
                    <a:pt x="356" y="7"/>
                    <a:pt x="340" y="53"/>
                    <a:pt x="325" y="53"/>
                  </a:cubicBezTo>
                  <a:cubicBezTo>
                    <a:pt x="310" y="53"/>
                    <a:pt x="295" y="0"/>
                    <a:pt x="280" y="7"/>
                  </a:cubicBezTo>
                  <a:cubicBezTo>
                    <a:pt x="265" y="14"/>
                    <a:pt x="250" y="90"/>
                    <a:pt x="235" y="98"/>
                  </a:cubicBezTo>
                  <a:cubicBezTo>
                    <a:pt x="220" y="106"/>
                    <a:pt x="197" y="46"/>
                    <a:pt x="189" y="53"/>
                  </a:cubicBezTo>
                  <a:cubicBezTo>
                    <a:pt x="181" y="60"/>
                    <a:pt x="204" y="128"/>
                    <a:pt x="189" y="143"/>
                  </a:cubicBezTo>
                  <a:cubicBezTo>
                    <a:pt x="174" y="158"/>
                    <a:pt x="106" y="135"/>
                    <a:pt x="99" y="143"/>
                  </a:cubicBezTo>
                  <a:cubicBezTo>
                    <a:pt x="92" y="151"/>
                    <a:pt x="152" y="181"/>
                    <a:pt x="144" y="189"/>
                  </a:cubicBezTo>
                  <a:cubicBezTo>
                    <a:pt x="136" y="197"/>
                    <a:pt x="60" y="182"/>
                    <a:pt x="53" y="189"/>
                  </a:cubicBezTo>
                  <a:cubicBezTo>
                    <a:pt x="46" y="196"/>
                    <a:pt x="106" y="219"/>
                    <a:pt x="99" y="234"/>
                  </a:cubicBezTo>
                  <a:cubicBezTo>
                    <a:pt x="92" y="249"/>
                    <a:pt x="16" y="264"/>
                    <a:pt x="8" y="279"/>
                  </a:cubicBezTo>
                  <a:cubicBezTo>
                    <a:pt x="0" y="294"/>
                    <a:pt x="53" y="310"/>
                    <a:pt x="53" y="325"/>
                  </a:cubicBezTo>
                  <a:cubicBezTo>
                    <a:pt x="53" y="340"/>
                    <a:pt x="8" y="355"/>
                    <a:pt x="8" y="370"/>
                  </a:cubicBezTo>
                  <a:cubicBezTo>
                    <a:pt x="8" y="385"/>
                    <a:pt x="53" y="400"/>
                    <a:pt x="53" y="415"/>
                  </a:cubicBezTo>
                  <a:cubicBezTo>
                    <a:pt x="53" y="430"/>
                    <a:pt x="0" y="446"/>
                    <a:pt x="8" y="461"/>
                  </a:cubicBezTo>
                  <a:cubicBezTo>
                    <a:pt x="16" y="476"/>
                    <a:pt x="92" y="491"/>
                    <a:pt x="99" y="506"/>
                  </a:cubicBezTo>
                  <a:cubicBezTo>
                    <a:pt x="106" y="521"/>
                    <a:pt x="46" y="544"/>
                    <a:pt x="53" y="552"/>
                  </a:cubicBezTo>
                  <a:cubicBezTo>
                    <a:pt x="60" y="560"/>
                    <a:pt x="129" y="537"/>
                    <a:pt x="144" y="552"/>
                  </a:cubicBezTo>
                  <a:cubicBezTo>
                    <a:pt x="159" y="567"/>
                    <a:pt x="137" y="635"/>
                    <a:pt x="144" y="642"/>
                  </a:cubicBezTo>
                  <a:cubicBezTo>
                    <a:pt x="151" y="649"/>
                    <a:pt x="182" y="589"/>
                    <a:pt x="189" y="597"/>
                  </a:cubicBezTo>
                  <a:cubicBezTo>
                    <a:pt x="196" y="605"/>
                    <a:pt x="181" y="681"/>
                    <a:pt x="189" y="688"/>
                  </a:cubicBezTo>
                  <a:close/>
                </a:path>
              </a:pathLst>
            </a:custGeom>
            <a:gradFill rotWithShape="1">
              <a:gsLst>
                <a:gs pos="0">
                  <a:srgbClr val="003366">
                    <a:gamma/>
                    <a:shade val="46275"/>
                    <a:invGamma/>
                  </a:srgbClr>
                </a:gs>
                <a:gs pos="100000">
                  <a:srgbClr val="003366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83" name="Oval 255">
              <a:extLst>
                <a:ext uri="{FF2B5EF4-FFF2-40B4-BE49-F238E27FC236}">
                  <a16:creationId xmlns:a16="http://schemas.microsoft.com/office/drawing/2014/main" id="{1ADD26E2-BAE7-4C87-BEB5-68958E6D5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841"/>
              <a:ext cx="136" cy="13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84" name="AutoShape 256">
              <a:extLst>
                <a:ext uri="{FF2B5EF4-FFF2-40B4-BE49-F238E27FC236}">
                  <a16:creationId xmlns:a16="http://schemas.microsoft.com/office/drawing/2014/main" id="{C1779606-B55B-4860-8F10-40C91FB293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580" y="2887"/>
              <a:ext cx="45" cy="136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rgbClr val="006699">
                    <a:gamma/>
                    <a:shade val="46275"/>
                    <a:invGamma/>
                  </a:srgbClr>
                </a:gs>
                <a:gs pos="5000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85" name="Oval 257">
              <a:extLst>
                <a:ext uri="{FF2B5EF4-FFF2-40B4-BE49-F238E27FC236}">
                  <a16:creationId xmlns:a16="http://schemas.microsoft.com/office/drawing/2014/main" id="{2F0167CB-880B-4A84-A3BB-B61A7753E9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" y="2841"/>
              <a:ext cx="46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86" name="AutoShape 258">
              <a:extLst>
                <a:ext uri="{FF2B5EF4-FFF2-40B4-BE49-F238E27FC236}">
                  <a16:creationId xmlns:a16="http://schemas.microsoft.com/office/drawing/2014/main" id="{ABC215F3-9593-4685-8C53-6646AAF331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569" y="2807"/>
              <a:ext cx="68" cy="136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rgbClr val="006699">
                    <a:gamma/>
                    <a:shade val="46275"/>
                    <a:invGamma/>
                  </a:srgbClr>
                </a:gs>
                <a:gs pos="5000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87" name="Oval 259">
              <a:extLst>
                <a:ext uri="{FF2B5EF4-FFF2-40B4-BE49-F238E27FC236}">
                  <a16:creationId xmlns:a16="http://schemas.microsoft.com/office/drawing/2014/main" id="{F83A8BAE-0EAF-4FEA-91DF-D98F915DD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" y="2841"/>
              <a:ext cx="136" cy="13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88" name="AutoShape 260">
              <a:extLst>
                <a:ext uri="{FF2B5EF4-FFF2-40B4-BE49-F238E27FC236}">
                  <a16:creationId xmlns:a16="http://schemas.microsoft.com/office/drawing/2014/main" id="{417F7D7E-A877-49E2-ADC7-EF078B095C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762" y="2887"/>
              <a:ext cx="45" cy="136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rgbClr val="006699">
                    <a:gamma/>
                    <a:shade val="46275"/>
                    <a:invGamma/>
                  </a:srgbClr>
                </a:gs>
                <a:gs pos="5000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89" name="Oval 261">
              <a:extLst>
                <a:ext uri="{FF2B5EF4-FFF2-40B4-BE49-F238E27FC236}">
                  <a16:creationId xmlns:a16="http://schemas.microsoft.com/office/drawing/2014/main" id="{443416EB-9D00-4279-B6AE-7C923581CB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" y="2841"/>
              <a:ext cx="46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90" name="AutoShape 262">
              <a:extLst>
                <a:ext uri="{FF2B5EF4-FFF2-40B4-BE49-F238E27FC236}">
                  <a16:creationId xmlns:a16="http://schemas.microsoft.com/office/drawing/2014/main" id="{091702BD-58FC-448A-BBB7-72358A037F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751" y="2807"/>
              <a:ext cx="68" cy="136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rgbClr val="006699">
                    <a:gamma/>
                    <a:shade val="46275"/>
                    <a:invGamma/>
                  </a:srgbClr>
                </a:gs>
                <a:gs pos="5000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91" name="Oval 263">
              <a:extLst>
                <a:ext uri="{FF2B5EF4-FFF2-40B4-BE49-F238E27FC236}">
                  <a16:creationId xmlns:a16="http://schemas.microsoft.com/office/drawing/2014/main" id="{4083AC31-2F32-4987-9486-BE639267E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3023"/>
              <a:ext cx="136" cy="4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92" name="AutoShape 264">
              <a:extLst>
                <a:ext uri="{FF2B5EF4-FFF2-40B4-BE49-F238E27FC236}">
                  <a16:creationId xmlns:a16="http://schemas.microsoft.com/office/drawing/2014/main" id="{0D3E7E22-03CA-4090-A7BD-FE8FABB573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672" y="2955"/>
              <a:ext cx="44" cy="136"/>
            </a:xfrm>
            <a:prstGeom prst="moon">
              <a:avLst>
                <a:gd name="adj" fmla="val 76468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93" name="AutoShape 265">
              <a:extLst>
                <a:ext uri="{FF2B5EF4-FFF2-40B4-BE49-F238E27FC236}">
                  <a16:creationId xmlns:a16="http://schemas.microsoft.com/office/drawing/2014/main" id="{9A307837-2980-4B52-998D-F9A08656B7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672" y="3002"/>
              <a:ext cx="44" cy="136"/>
            </a:xfrm>
            <a:prstGeom prst="moon">
              <a:avLst>
                <a:gd name="adj" fmla="val 76468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807" name="Group 279">
            <a:extLst>
              <a:ext uri="{FF2B5EF4-FFF2-40B4-BE49-F238E27FC236}">
                <a16:creationId xmlns:a16="http://schemas.microsoft.com/office/drawing/2014/main" id="{DE2AA521-C804-4B0A-A640-59DC442ABB1C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908050"/>
            <a:ext cx="1439862" cy="1439863"/>
            <a:chOff x="5025" y="572"/>
            <a:chExt cx="907" cy="907"/>
          </a:xfrm>
        </p:grpSpPr>
        <p:sp>
          <p:nvSpPr>
            <p:cNvPr id="22795" name="Freeform 267">
              <a:extLst>
                <a:ext uri="{FF2B5EF4-FFF2-40B4-BE49-F238E27FC236}">
                  <a16:creationId xmlns:a16="http://schemas.microsoft.com/office/drawing/2014/main" id="{9B318008-C96F-42F4-BF36-741C6E44B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" y="572"/>
              <a:ext cx="907" cy="907"/>
            </a:xfrm>
            <a:custGeom>
              <a:avLst/>
              <a:gdLst>
                <a:gd name="T0" fmla="*/ 189 w 741"/>
                <a:gd name="T1" fmla="*/ 688 h 741"/>
                <a:gd name="T2" fmla="*/ 235 w 741"/>
                <a:gd name="T3" fmla="*/ 642 h 741"/>
                <a:gd name="T4" fmla="*/ 325 w 741"/>
                <a:gd name="T5" fmla="*/ 733 h 741"/>
                <a:gd name="T6" fmla="*/ 371 w 741"/>
                <a:gd name="T7" fmla="*/ 688 h 741"/>
                <a:gd name="T8" fmla="*/ 416 w 741"/>
                <a:gd name="T9" fmla="*/ 733 h 741"/>
                <a:gd name="T10" fmla="*/ 507 w 741"/>
                <a:gd name="T11" fmla="*/ 642 h 741"/>
                <a:gd name="T12" fmla="*/ 552 w 741"/>
                <a:gd name="T13" fmla="*/ 688 h 741"/>
                <a:gd name="T14" fmla="*/ 598 w 741"/>
                <a:gd name="T15" fmla="*/ 597 h 741"/>
                <a:gd name="T16" fmla="*/ 643 w 741"/>
                <a:gd name="T17" fmla="*/ 597 h 741"/>
                <a:gd name="T18" fmla="*/ 643 w 741"/>
                <a:gd name="T19" fmla="*/ 506 h 741"/>
                <a:gd name="T20" fmla="*/ 734 w 741"/>
                <a:gd name="T21" fmla="*/ 461 h 741"/>
                <a:gd name="T22" fmla="*/ 688 w 741"/>
                <a:gd name="T23" fmla="*/ 415 h 741"/>
                <a:gd name="T24" fmla="*/ 734 w 741"/>
                <a:gd name="T25" fmla="*/ 370 h 741"/>
                <a:gd name="T26" fmla="*/ 688 w 741"/>
                <a:gd name="T27" fmla="*/ 325 h 741"/>
                <a:gd name="T28" fmla="*/ 734 w 741"/>
                <a:gd name="T29" fmla="*/ 279 h 741"/>
                <a:gd name="T30" fmla="*/ 643 w 741"/>
                <a:gd name="T31" fmla="*/ 234 h 741"/>
                <a:gd name="T32" fmla="*/ 688 w 741"/>
                <a:gd name="T33" fmla="*/ 189 h 741"/>
                <a:gd name="T34" fmla="*/ 598 w 741"/>
                <a:gd name="T35" fmla="*/ 189 h 741"/>
                <a:gd name="T36" fmla="*/ 598 w 741"/>
                <a:gd name="T37" fmla="*/ 98 h 741"/>
                <a:gd name="T38" fmla="*/ 552 w 741"/>
                <a:gd name="T39" fmla="*/ 98 h 741"/>
                <a:gd name="T40" fmla="*/ 552 w 741"/>
                <a:gd name="T41" fmla="*/ 53 h 741"/>
                <a:gd name="T42" fmla="*/ 507 w 741"/>
                <a:gd name="T43" fmla="*/ 98 h 741"/>
                <a:gd name="T44" fmla="*/ 462 w 741"/>
                <a:gd name="T45" fmla="*/ 7 h 741"/>
                <a:gd name="T46" fmla="*/ 416 w 741"/>
                <a:gd name="T47" fmla="*/ 53 h 741"/>
                <a:gd name="T48" fmla="*/ 371 w 741"/>
                <a:gd name="T49" fmla="*/ 7 h 741"/>
                <a:gd name="T50" fmla="*/ 325 w 741"/>
                <a:gd name="T51" fmla="*/ 53 h 741"/>
                <a:gd name="T52" fmla="*/ 280 w 741"/>
                <a:gd name="T53" fmla="*/ 7 h 741"/>
                <a:gd name="T54" fmla="*/ 235 w 741"/>
                <a:gd name="T55" fmla="*/ 98 h 741"/>
                <a:gd name="T56" fmla="*/ 189 w 741"/>
                <a:gd name="T57" fmla="*/ 53 h 741"/>
                <a:gd name="T58" fmla="*/ 189 w 741"/>
                <a:gd name="T59" fmla="*/ 143 h 741"/>
                <a:gd name="T60" fmla="*/ 99 w 741"/>
                <a:gd name="T61" fmla="*/ 143 h 741"/>
                <a:gd name="T62" fmla="*/ 144 w 741"/>
                <a:gd name="T63" fmla="*/ 189 h 741"/>
                <a:gd name="T64" fmla="*/ 53 w 741"/>
                <a:gd name="T65" fmla="*/ 189 h 741"/>
                <a:gd name="T66" fmla="*/ 99 w 741"/>
                <a:gd name="T67" fmla="*/ 234 h 741"/>
                <a:gd name="T68" fmla="*/ 8 w 741"/>
                <a:gd name="T69" fmla="*/ 279 h 741"/>
                <a:gd name="T70" fmla="*/ 53 w 741"/>
                <a:gd name="T71" fmla="*/ 325 h 741"/>
                <a:gd name="T72" fmla="*/ 8 w 741"/>
                <a:gd name="T73" fmla="*/ 370 h 741"/>
                <a:gd name="T74" fmla="*/ 53 w 741"/>
                <a:gd name="T75" fmla="*/ 415 h 741"/>
                <a:gd name="T76" fmla="*/ 8 w 741"/>
                <a:gd name="T77" fmla="*/ 461 h 741"/>
                <a:gd name="T78" fmla="*/ 99 w 741"/>
                <a:gd name="T79" fmla="*/ 506 h 741"/>
                <a:gd name="T80" fmla="*/ 53 w 741"/>
                <a:gd name="T81" fmla="*/ 552 h 741"/>
                <a:gd name="T82" fmla="*/ 144 w 741"/>
                <a:gd name="T83" fmla="*/ 552 h 741"/>
                <a:gd name="T84" fmla="*/ 144 w 741"/>
                <a:gd name="T85" fmla="*/ 642 h 741"/>
                <a:gd name="T86" fmla="*/ 189 w 741"/>
                <a:gd name="T87" fmla="*/ 597 h 741"/>
                <a:gd name="T88" fmla="*/ 189 w 741"/>
                <a:gd name="T89" fmla="*/ 688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1" h="741">
                  <a:moveTo>
                    <a:pt x="189" y="688"/>
                  </a:moveTo>
                  <a:cubicBezTo>
                    <a:pt x="197" y="695"/>
                    <a:pt x="212" y="635"/>
                    <a:pt x="235" y="642"/>
                  </a:cubicBezTo>
                  <a:cubicBezTo>
                    <a:pt x="258" y="649"/>
                    <a:pt x="302" y="725"/>
                    <a:pt x="325" y="733"/>
                  </a:cubicBezTo>
                  <a:cubicBezTo>
                    <a:pt x="348" y="741"/>
                    <a:pt x="356" y="688"/>
                    <a:pt x="371" y="688"/>
                  </a:cubicBezTo>
                  <a:cubicBezTo>
                    <a:pt x="386" y="688"/>
                    <a:pt x="393" y="741"/>
                    <a:pt x="416" y="733"/>
                  </a:cubicBezTo>
                  <a:cubicBezTo>
                    <a:pt x="439" y="725"/>
                    <a:pt x="484" y="649"/>
                    <a:pt x="507" y="642"/>
                  </a:cubicBezTo>
                  <a:cubicBezTo>
                    <a:pt x="530" y="635"/>
                    <a:pt x="537" y="695"/>
                    <a:pt x="552" y="688"/>
                  </a:cubicBezTo>
                  <a:cubicBezTo>
                    <a:pt x="567" y="681"/>
                    <a:pt x="583" y="612"/>
                    <a:pt x="598" y="597"/>
                  </a:cubicBezTo>
                  <a:cubicBezTo>
                    <a:pt x="613" y="582"/>
                    <a:pt x="636" y="612"/>
                    <a:pt x="643" y="597"/>
                  </a:cubicBezTo>
                  <a:cubicBezTo>
                    <a:pt x="650" y="582"/>
                    <a:pt x="628" y="529"/>
                    <a:pt x="643" y="506"/>
                  </a:cubicBezTo>
                  <a:cubicBezTo>
                    <a:pt x="658" y="483"/>
                    <a:pt x="727" y="476"/>
                    <a:pt x="734" y="461"/>
                  </a:cubicBezTo>
                  <a:cubicBezTo>
                    <a:pt x="741" y="446"/>
                    <a:pt x="688" y="430"/>
                    <a:pt x="688" y="415"/>
                  </a:cubicBezTo>
                  <a:cubicBezTo>
                    <a:pt x="688" y="400"/>
                    <a:pt x="734" y="385"/>
                    <a:pt x="734" y="370"/>
                  </a:cubicBezTo>
                  <a:cubicBezTo>
                    <a:pt x="734" y="355"/>
                    <a:pt x="688" y="340"/>
                    <a:pt x="688" y="325"/>
                  </a:cubicBezTo>
                  <a:cubicBezTo>
                    <a:pt x="688" y="310"/>
                    <a:pt x="741" y="294"/>
                    <a:pt x="734" y="279"/>
                  </a:cubicBezTo>
                  <a:cubicBezTo>
                    <a:pt x="727" y="264"/>
                    <a:pt x="651" y="249"/>
                    <a:pt x="643" y="234"/>
                  </a:cubicBezTo>
                  <a:cubicBezTo>
                    <a:pt x="635" y="219"/>
                    <a:pt x="695" y="196"/>
                    <a:pt x="688" y="189"/>
                  </a:cubicBezTo>
                  <a:cubicBezTo>
                    <a:pt x="681" y="182"/>
                    <a:pt x="613" y="204"/>
                    <a:pt x="598" y="189"/>
                  </a:cubicBezTo>
                  <a:cubicBezTo>
                    <a:pt x="583" y="174"/>
                    <a:pt x="606" y="113"/>
                    <a:pt x="598" y="98"/>
                  </a:cubicBezTo>
                  <a:cubicBezTo>
                    <a:pt x="590" y="83"/>
                    <a:pt x="560" y="105"/>
                    <a:pt x="552" y="98"/>
                  </a:cubicBezTo>
                  <a:cubicBezTo>
                    <a:pt x="544" y="91"/>
                    <a:pt x="559" y="53"/>
                    <a:pt x="552" y="53"/>
                  </a:cubicBezTo>
                  <a:cubicBezTo>
                    <a:pt x="545" y="53"/>
                    <a:pt x="522" y="106"/>
                    <a:pt x="507" y="98"/>
                  </a:cubicBezTo>
                  <a:cubicBezTo>
                    <a:pt x="492" y="90"/>
                    <a:pt x="477" y="14"/>
                    <a:pt x="462" y="7"/>
                  </a:cubicBezTo>
                  <a:cubicBezTo>
                    <a:pt x="447" y="0"/>
                    <a:pt x="431" y="53"/>
                    <a:pt x="416" y="53"/>
                  </a:cubicBezTo>
                  <a:cubicBezTo>
                    <a:pt x="401" y="53"/>
                    <a:pt x="386" y="7"/>
                    <a:pt x="371" y="7"/>
                  </a:cubicBezTo>
                  <a:cubicBezTo>
                    <a:pt x="356" y="7"/>
                    <a:pt x="340" y="53"/>
                    <a:pt x="325" y="53"/>
                  </a:cubicBezTo>
                  <a:cubicBezTo>
                    <a:pt x="310" y="53"/>
                    <a:pt x="295" y="0"/>
                    <a:pt x="280" y="7"/>
                  </a:cubicBezTo>
                  <a:cubicBezTo>
                    <a:pt x="265" y="14"/>
                    <a:pt x="250" y="90"/>
                    <a:pt x="235" y="98"/>
                  </a:cubicBezTo>
                  <a:cubicBezTo>
                    <a:pt x="220" y="106"/>
                    <a:pt x="197" y="46"/>
                    <a:pt x="189" y="53"/>
                  </a:cubicBezTo>
                  <a:cubicBezTo>
                    <a:pt x="181" y="60"/>
                    <a:pt x="204" y="128"/>
                    <a:pt x="189" y="143"/>
                  </a:cubicBezTo>
                  <a:cubicBezTo>
                    <a:pt x="174" y="158"/>
                    <a:pt x="106" y="135"/>
                    <a:pt x="99" y="143"/>
                  </a:cubicBezTo>
                  <a:cubicBezTo>
                    <a:pt x="92" y="151"/>
                    <a:pt x="152" y="181"/>
                    <a:pt x="144" y="189"/>
                  </a:cubicBezTo>
                  <a:cubicBezTo>
                    <a:pt x="136" y="197"/>
                    <a:pt x="60" y="182"/>
                    <a:pt x="53" y="189"/>
                  </a:cubicBezTo>
                  <a:cubicBezTo>
                    <a:pt x="46" y="196"/>
                    <a:pt x="106" y="219"/>
                    <a:pt x="99" y="234"/>
                  </a:cubicBezTo>
                  <a:cubicBezTo>
                    <a:pt x="92" y="249"/>
                    <a:pt x="16" y="264"/>
                    <a:pt x="8" y="279"/>
                  </a:cubicBezTo>
                  <a:cubicBezTo>
                    <a:pt x="0" y="294"/>
                    <a:pt x="53" y="310"/>
                    <a:pt x="53" y="325"/>
                  </a:cubicBezTo>
                  <a:cubicBezTo>
                    <a:pt x="53" y="340"/>
                    <a:pt x="8" y="355"/>
                    <a:pt x="8" y="370"/>
                  </a:cubicBezTo>
                  <a:cubicBezTo>
                    <a:pt x="8" y="385"/>
                    <a:pt x="53" y="400"/>
                    <a:pt x="53" y="415"/>
                  </a:cubicBezTo>
                  <a:cubicBezTo>
                    <a:pt x="53" y="430"/>
                    <a:pt x="0" y="446"/>
                    <a:pt x="8" y="461"/>
                  </a:cubicBezTo>
                  <a:cubicBezTo>
                    <a:pt x="16" y="476"/>
                    <a:pt x="92" y="491"/>
                    <a:pt x="99" y="506"/>
                  </a:cubicBezTo>
                  <a:cubicBezTo>
                    <a:pt x="106" y="521"/>
                    <a:pt x="46" y="544"/>
                    <a:pt x="53" y="552"/>
                  </a:cubicBezTo>
                  <a:cubicBezTo>
                    <a:pt x="60" y="560"/>
                    <a:pt x="129" y="537"/>
                    <a:pt x="144" y="552"/>
                  </a:cubicBezTo>
                  <a:cubicBezTo>
                    <a:pt x="159" y="567"/>
                    <a:pt x="137" y="635"/>
                    <a:pt x="144" y="642"/>
                  </a:cubicBezTo>
                  <a:cubicBezTo>
                    <a:pt x="151" y="649"/>
                    <a:pt x="182" y="589"/>
                    <a:pt x="189" y="597"/>
                  </a:cubicBezTo>
                  <a:cubicBezTo>
                    <a:pt x="196" y="605"/>
                    <a:pt x="181" y="681"/>
                    <a:pt x="189" y="688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96" name="Oval 268">
              <a:extLst>
                <a:ext uri="{FF2B5EF4-FFF2-40B4-BE49-F238E27FC236}">
                  <a16:creationId xmlns:a16="http://schemas.microsoft.com/office/drawing/2014/main" id="{C1777CCC-354A-4948-80E9-7E59FAFAE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6" y="852"/>
              <a:ext cx="209" cy="209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97" name="AutoShape 269">
              <a:extLst>
                <a:ext uri="{FF2B5EF4-FFF2-40B4-BE49-F238E27FC236}">
                  <a16:creationId xmlns:a16="http://schemas.microsoft.com/office/drawing/2014/main" id="{C9B0DC86-43E2-45D8-8130-5674DA8E61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5306" y="922"/>
              <a:ext cx="69" cy="209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98" name="Oval 270">
              <a:extLst>
                <a:ext uri="{FF2B5EF4-FFF2-40B4-BE49-F238E27FC236}">
                  <a16:creationId xmlns:a16="http://schemas.microsoft.com/office/drawing/2014/main" id="{63A5B1E8-9155-4F74-A7D6-68C994E15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" y="852"/>
              <a:ext cx="71" cy="14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799" name="AutoShape 271">
              <a:extLst>
                <a:ext uri="{FF2B5EF4-FFF2-40B4-BE49-F238E27FC236}">
                  <a16:creationId xmlns:a16="http://schemas.microsoft.com/office/drawing/2014/main" id="{61E0B7D0-5AD3-41AF-A4D2-119929C1D4A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5289" y="799"/>
              <a:ext cx="104" cy="209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00" name="Oval 272">
              <a:extLst>
                <a:ext uri="{FF2B5EF4-FFF2-40B4-BE49-F238E27FC236}">
                  <a16:creationId xmlns:a16="http://schemas.microsoft.com/office/drawing/2014/main" id="{B9CAF26A-16D1-4217-A20B-DC6E59D2F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5" y="852"/>
              <a:ext cx="209" cy="209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01" name="AutoShape 273">
              <a:extLst>
                <a:ext uri="{FF2B5EF4-FFF2-40B4-BE49-F238E27FC236}">
                  <a16:creationId xmlns:a16="http://schemas.microsoft.com/office/drawing/2014/main" id="{29010500-9A5D-4F14-B569-A7DB43C619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5585" y="922"/>
              <a:ext cx="69" cy="209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02" name="Oval 274">
              <a:extLst>
                <a:ext uri="{FF2B5EF4-FFF2-40B4-BE49-F238E27FC236}">
                  <a16:creationId xmlns:a16="http://schemas.microsoft.com/office/drawing/2014/main" id="{5B0D9839-849D-49B8-A980-5779BF441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6" y="852"/>
              <a:ext cx="71" cy="14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03" name="AutoShape 275">
              <a:extLst>
                <a:ext uri="{FF2B5EF4-FFF2-40B4-BE49-F238E27FC236}">
                  <a16:creationId xmlns:a16="http://schemas.microsoft.com/office/drawing/2014/main" id="{329F0412-CA2C-41C9-9E0F-D94ED1C0BC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5568" y="799"/>
              <a:ext cx="104" cy="209"/>
            </a:xfrm>
            <a:prstGeom prst="moon">
              <a:avLst>
                <a:gd name="adj" fmla="val 5440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04" name="Oval 276">
              <a:extLst>
                <a:ext uri="{FF2B5EF4-FFF2-40B4-BE49-F238E27FC236}">
                  <a16:creationId xmlns:a16="http://schemas.microsoft.com/office/drawing/2014/main" id="{9D9E5E12-FCF7-48C4-B8EB-B242441762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6" y="1132"/>
              <a:ext cx="209" cy="69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05" name="AutoShape 277">
              <a:extLst>
                <a:ext uri="{FF2B5EF4-FFF2-40B4-BE49-F238E27FC236}">
                  <a16:creationId xmlns:a16="http://schemas.microsoft.com/office/drawing/2014/main" id="{5FE7A290-D281-4F32-A257-FCDD3B9F0EE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5447" y="1027"/>
              <a:ext cx="67" cy="209"/>
            </a:xfrm>
            <a:prstGeom prst="moon">
              <a:avLst>
                <a:gd name="adj" fmla="val 76468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06" name="AutoShape 278">
              <a:extLst>
                <a:ext uri="{FF2B5EF4-FFF2-40B4-BE49-F238E27FC236}">
                  <a16:creationId xmlns:a16="http://schemas.microsoft.com/office/drawing/2014/main" id="{2D80C85C-0503-4F3B-98FF-ECCDEEA06F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5447" y="1099"/>
              <a:ext cx="68" cy="209"/>
            </a:xfrm>
            <a:prstGeom prst="moon">
              <a:avLst>
                <a:gd name="adj" fmla="val 76468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808" name="Group 280">
            <a:extLst>
              <a:ext uri="{FF2B5EF4-FFF2-40B4-BE49-F238E27FC236}">
                <a16:creationId xmlns:a16="http://schemas.microsoft.com/office/drawing/2014/main" id="{A0DDD32A-899D-4B77-854A-C3712B7C9C3B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4868863"/>
            <a:ext cx="1296988" cy="1296987"/>
            <a:chOff x="353" y="1207"/>
            <a:chExt cx="771" cy="771"/>
          </a:xfrm>
        </p:grpSpPr>
        <p:sp>
          <p:nvSpPr>
            <p:cNvPr id="22809" name="Freeform 281">
              <a:extLst>
                <a:ext uri="{FF2B5EF4-FFF2-40B4-BE49-F238E27FC236}">
                  <a16:creationId xmlns:a16="http://schemas.microsoft.com/office/drawing/2014/main" id="{86B3C8BF-800C-415C-BDA8-F83FCB1EC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1207"/>
              <a:ext cx="771" cy="771"/>
            </a:xfrm>
            <a:custGeom>
              <a:avLst/>
              <a:gdLst>
                <a:gd name="T0" fmla="*/ 0 w 771"/>
                <a:gd name="T1" fmla="*/ 272 h 771"/>
                <a:gd name="T2" fmla="*/ 45 w 771"/>
                <a:gd name="T3" fmla="*/ 318 h 771"/>
                <a:gd name="T4" fmla="*/ 0 w 771"/>
                <a:gd name="T5" fmla="*/ 363 h 771"/>
                <a:gd name="T6" fmla="*/ 45 w 771"/>
                <a:gd name="T7" fmla="*/ 408 h 771"/>
                <a:gd name="T8" fmla="*/ 0 w 771"/>
                <a:gd name="T9" fmla="*/ 454 h 771"/>
                <a:gd name="T10" fmla="*/ 45 w 771"/>
                <a:gd name="T11" fmla="*/ 499 h 771"/>
                <a:gd name="T12" fmla="*/ 91 w 771"/>
                <a:gd name="T13" fmla="*/ 590 h 771"/>
                <a:gd name="T14" fmla="*/ 136 w 771"/>
                <a:gd name="T15" fmla="*/ 635 h 771"/>
                <a:gd name="T16" fmla="*/ 181 w 771"/>
                <a:gd name="T17" fmla="*/ 681 h 771"/>
                <a:gd name="T18" fmla="*/ 272 w 771"/>
                <a:gd name="T19" fmla="*/ 726 h 771"/>
                <a:gd name="T20" fmla="*/ 317 w 771"/>
                <a:gd name="T21" fmla="*/ 771 h 771"/>
                <a:gd name="T22" fmla="*/ 363 w 771"/>
                <a:gd name="T23" fmla="*/ 726 h 771"/>
                <a:gd name="T24" fmla="*/ 408 w 771"/>
                <a:gd name="T25" fmla="*/ 771 h 771"/>
                <a:gd name="T26" fmla="*/ 454 w 771"/>
                <a:gd name="T27" fmla="*/ 726 h 771"/>
                <a:gd name="T28" fmla="*/ 499 w 771"/>
                <a:gd name="T29" fmla="*/ 771 h 771"/>
                <a:gd name="T30" fmla="*/ 590 w 771"/>
                <a:gd name="T31" fmla="*/ 726 h 771"/>
                <a:gd name="T32" fmla="*/ 635 w 771"/>
                <a:gd name="T33" fmla="*/ 681 h 771"/>
                <a:gd name="T34" fmla="*/ 680 w 771"/>
                <a:gd name="T35" fmla="*/ 635 h 771"/>
                <a:gd name="T36" fmla="*/ 726 w 771"/>
                <a:gd name="T37" fmla="*/ 590 h 771"/>
                <a:gd name="T38" fmla="*/ 771 w 771"/>
                <a:gd name="T39" fmla="*/ 499 h 771"/>
                <a:gd name="T40" fmla="*/ 726 w 771"/>
                <a:gd name="T41" fmla="*/ 454 h 771"/>
                <a:gd name="T42" fmla="*/ 771 w 771"/>
                <a:gd name="T43" fmla="*/ 408 h 771"/>
                <a:gd name="T44" fmla="*/ 726 w 771"/>
                <a:gd name="T45" fmla="*/ 363 h 771"/>
                <a:gd name="T46" fmla="*/ 771 w 771"/>
                <a:gd name="T47" fmla="*/ 318 h 771"/>
                <a:gd name="T48" fmla="*/ 726 w 771"/>
                <a:gd name="T49" fmla="*/ 272 h 771"/>
                <a:gd name="T50" fmla="*/ 680 w 771"/>
                <a:gd name="T51" fmla="*/ 182 h 771"/>
                <a:gd name="T52" fmla="*/ 635 w 771"/>
                <a:gd name="T53" fmla="*/ 136 h 771"/>
                <a:gd name="T54" fmla="*/ 590 w 771"/>
                <a:gd name="T55" fmla="*/ 91 h 771"/>
                <a:gd name="T56" fmla="*/ 499 w 771"/>
                <a:gd name="T57" fmla="*/ 46 h 771"/>
                <a:gd name="T58" fmla="*/ 454 w 771"/>
                <a:gd name="T59" fmla="*/ 0 h 771"/>
                <a:gd name="T60" fmla="*/ 408 w 771"/>
                <a:gd name="T61" fmla="*/ 46 h 771"/>
                <a:gd name="T62" fmla="*/ 363 w 771"/>
                <a:gd name="T63" fmla="*/ 0 h 771"/>
                <a:gd name="T64" fmla="*/ 317 w 771"/>
                <a:gd name="T65" fmla="*/ 46 h 771"/>
                <a:gd name="T66" fmla="*/ 272 w 771"/>
                <a:gd name="T67" fmla="*/ 0 h 771"/>
                <a:gd name="T68" fmla="*/ 181 w 771"/>
                <a:gd name="T69" fmla="*/ 46 h 771"/>
                <a:gd name="T70" fmla="*/ 136 w 771"/>
                <a:gd name="T71" fmla="*/ 91 h 771"/>
                <a:gd name="T72" fmla="*/ 91 w 771"/>
                <a:gd name="T73" fmla="*/ 136 h 771"/>
                <a:gd name="T74" fmla="*/ 45 w 771"/>
                <a:gd name="T75" fmla="*/ 182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1" h="771">
                  <a:moveTo>
                    <a:pt x="45" y="272"/>
                  </a:moveTo>
                  <a:lnTo>
                    <a:pt x="0" y="272"/>
                  </a:lnTo>
                  <a:lnTo>
                    <a:pt x="0" y="318"/>
                  </a:lnTo>
                  <a:lnTo>
                    <a:pt x="45" y="318"/>
                  </a:lnTo>
                  <a:lnTo>
                    <a:pt x="45" y="363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45" y="408"/>
                  </a:lnTo>
                  <a:lnTo>
                    <a:pt x="45" y="454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45" y="499"/>
                  </a:lnTo>
                  <a:lnTo>
                    <a:pt x="45" y="590"/>
                  </a:lnTo>
                  <a:lnTo>
                    <a:pt x="91" y="590"/>
                  </a:lnTo>
                  <a:lnTo>
                    <a:pt x="91" y="635"/>
                  </a:lnTo>
                  <a:lnTo>
                    <a:pt x="136" y="635"/>
                  </a:lnTo>
                  <a:lnTo>
                    <a:pt x="136" y="681"/>
                  </a:lnTo>
                  <a:lnTo>
                    <a:pt x="181" y="681"/>
                  </a:lnTo>
                  <a:lnTo>
                    <a:pt x="181" y="726"/>
                  </a:lnTo>
                  <a:lnTo>
                    <a:pt x="272" y="726"/>
                  </a:lnTo>
                  <a:lnTo>
                    <a:pt x="272" y="771"/>
                  </a:lnTo>
                  <a:lnTo>
                    <a:pt x="317" y="771"/>
                  </a:lnTo>
                  <a:lnTo>
                    <a:pt x="317" y="726"/>
                  </a:lnTo>
                  <a:lnTo>
                    <a:pt x="363" y="726"/>
                  </a:lnTo>
                  <a:lnTo>
                    <a:pt x="363" y="771"/>
                  </a:lnTo>
                  <a:lnTo>
                    <a:pt x="408" y="771"/>
                  </a:lnTo>
                  <a:lnTo>
                    <a:pt x="408" y="726"/>
                  </a:lnTo>
                  <a:lnTo>
                    <a:pt x="454" y="726"/>
                  </a:lnTo>
                  <a:lnTo>
                    <a:pt x="454" y="771"/>
                  </a:lnTo>
                  <a:lnTo>
                    <a:pt x="499" y="771"/>
                  </a:lnTo>
                  <a:lnTo>
                    <a:pt x="499" y="726"/>
                  </a:lnTo>
                  <a:lnTo>
                    <a:pt x="590" y="726"/>
                  </a:lnTo>
                  <a:lnTo>
                    <a:pt x="590" y="681"/>
                  </a:lnTo>
                  <a:lnTo>
                    <a:pt x="635" y="681"/>
                  </a:lnTo>
                  <a:lnTo>
                    <a:pt x="635" y="635"/>
                  </a:lnTo>
                  <a:lnTo>
                    <a:pt x="680" y="635"/>
                  </a:lnTo>
                  <a:lnTo>
                    <a:pt x="680" y="590"/>
                  </a:lnTo>
                  <a:lnTo>
                    <a:pt x="726" y="590"/>
                  </a:lnTo>
                  <a:lnTo>
                    <a:pt x="726" y="499"/>
                  </a:lnTo>
                  <a:lnTo>
                    <a:pt x="771" y="499"/>
                  </a:lnTo>
                  <a:lnTo>
                    <a:pt x="771" y="454"/>
                  </a:lnTo>
                  <a:lnTo>
                    <a:pt x="726" y="454"/>
                  </a:lnTo>
                  <a:lnTo>
                    <a:pt x="726" y="408"/>
                  </a:lnTo>
                  <a:lnTo>
                    <a:pt x="771" y="408"/>
                  </a:lnTo>
                  <a:lnTo>
                    <a:pt x="771" y="363"/>
                  </a:lnTo>
                  <a:lnTo>
                    <a:pt x="726" y="363"/>
                  </a:lnTo>
                  <a:lnTo>
                    <a:pt x="726" y="318"/>
                  </a:lnTo>
                  <a:lnTo>
                    <a:pt x="771" y="318"/>
                  </a:lnTo>
                  <a:lnTo>
                    <a:pt x="771" y="272"/>
                  </a:lnTo>
                  <a:lnTo>
                    <a:pt x="726" y="272"/>
                  </a:lnTo>
                  <a:lnTo>
                    <a:pt x="726" y="182"/>
                  </a:lnTo>
                  <a:lnTo>
                    <a:pt x="680" y="182"/>
                  </a:lnTo>
                  <a:lnTo>
                    <a:pt x="680" y="136"/>
                  </a:lnTo>
                  <a:lnTo>
                    <a:pt x="635" y="136"/>
                  </a:lnTo>
                  <a:lnTo>
                    <a:pt x="635" y="91"/>
                  </a:lnTo>
                  <a:lnTo>
                    <a:pt x="590" y="91"/>
                  </a:lnTo>
                  <a:lnTo>
                    <a:pt x="590" y="46"/>
                  </a:lnTo>
                  <a:lnTo>
                    <a:pt x="499" y="46"/>
                  </a:lnTo>
                  <a:lnTo>
                    <a:pt x="499" y="0"/>
                  </a:lnTo>
                  <a:lnTo>
                    <a:pt x="454" y="0"/>
                  </a:lnTo>
                  <a:lnTo>
                    <a:pt x="454" y="46"/>
                  </a:lnTo>
                  <a:lnTo>
                    <a:pt x="408" y="46"/>
                  </a:lnTo>
                  <a:lnTo>
                    <a:pt x="408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17" y="46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81" y="46"/>
                  </a:lnTo>
                  <a:lnTo>
                    <a:pt x="181" y="91"/>
                  </a:lnTo>
                  <a:lnTo>
                    <a:pt x="136" y="91"/>
                  </a:lnTo>
                  <a:lnTo>
                    <a:pt x="136" y="136"/>
                  </a:lnTo>
                  <a:lnTo>
                    <a:pt x="91" y="136"/>
                  </a:lnTo>
                  <a:lnTo>
                    <a:pt x="91" y="182"/>
                  </a:lnTo>
                  <a:lnTo>
                    <a:pt x="45" y="182"/>
                  </a:lnTo>
                  <a:lnTo>
                    <a:pt x="45" y="272"/>
                  </a:lnTo>
                  <a:close/>
                </a:path>
              </a:pathLst>
            </a:custGeom>
            <a:solidFill>
              <a:srgbClr val="33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10" name="Freeform 282">
              <a:extLst>
                <a:ext uri="{FF2B5EF4-FFF2-40B4-BE49-F238E27FC236}">
                  <a16:creationId xmlns:a16="http://schemas.microsoft.com/office/drawing/2014/main" id="{6E3E674F-E15E-4ED2-B35A-2893F1F81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1343"/>
              <a:ext cx="273" cy="272"/>
            </a:xfrm>
            <a:custGeom>
              <a:avLst/>
              <a:gdLst>
                <a:gd name="T0" fmla="*/ 0 w 273"/>
                <a:gd name="T1" fmla="*/ 90 h 272"/>
                <a:gd name="T2" fmla="*/ 0 w 273"/>
                <a:gd name="T3" fmla="*/ 181 h 272"/>
                <a:gd name="T4" fmla="*/ 46 w 273"/>
                <a:gd name="T5" fmla="*/ 181 h 272"/>
                <a:gd name="T6" fmla="*/ 46 w 273"/>
                <a:gd name="T7" fmla="*/ 226 h 272"/>
                <a:gd name="T8" fmla="*/ 91 w 273"/>
                <a:gd name="T9" fmla="*/ 226 h 272"/>
                <a:gd name="T10" fmla="*/ 91 w 273"/>
                <a:gd name="T11" fmla="*/ 272 h 272"/>
                <a:gd name="T12" fmla="*/ 182 w 273"/>
                <a:gd name="T13" fmla="*/ 272 h 272"/>
                <a:gd name="T14" fmla="*/ 182 w 273"/>
                <a:gd name="T15" fmla="*/ 226 h 272"/>
                <a:gd name="T16" fmla="*/ 227 w 273"/>
                <a:gd name="T17" fmla="*/ 226 h 272"/>
                <a:gd name="T18" fmla="*/ 227 w 273"/>
                <a:gd name="T19" fmla="*/ 181 h 272"/>
                <a:gd name="T20" fmla="*/ 273 w 273"/>
                <a:gd name="T21" fmla="*/ 181 h 272"/>
                <a:gd name="T22" fmla="*/ 273 w 273"/>
                <a:gd name="T23" fmla="*/ 90 h 272"/>
                <a:gd name="T24" fmla="*/ 227 w 273"/>
                <a:gd name="T25" fmla="*/ 90 h 272"/>
                <a:gd name="T26" fmla="*/ 227 w 273"/>
                <a:gd name="T27" fmla="*/ 45 h 272"/>
                <a:gd name="T28" fmla="*/ 182 w 273"/>
                <a:gd name="T29" fmla="*/ 45 h 272"/>
                <a:gd name="T30" fmla="*/ 182 w 273"/>
                <a:gd name="T31" fmla="*/ 0 h 272"/>
                <a:gd name="T32" fmla="*/ 91 w 273"/>
                <a:gd name="T33" fmla="*/ 0 h 272"/>
                <a:gd name="T34" fmla="*/ 91 w 273"/>
                <a:gd name="T35" fmla="*/ 45 h 272"/>
                <a:gd name="T36" fmla="*/ 46 w 273"/>
                <a:gd name="T37" fmla="*/ 45 h 272"/>
                <a:gd name="T38" fmla="*/ 46 w 273"/>
                <a:gd name="T39" fmla="*/ 90 h 272"/>
                <a:gd name="T40" fmla="*/ 0 w 273"/>
                <a:gd name="T41" fmla="*/ 9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3" h="272">
                  <a:moveTo>
                    <a:pt x="0" y="90"/>
                  </a:moveTo>
                  <a:lnTo>
                    <a:pt x="0" y="181"/>
                  </a:lnTo>
                  <a:lnTo>
                    <a:pt x="46" y="181"/>
                  </a:lnTo>
                  <a:lnTo>
                    <a:pt x="46" y="226"/>
                  </a:lnTo>
                  <a:lnTo>
                    <a:pt x="91" y="226"/>
                  </a:lnTo>
                  <a:lnTo>
                    <a:pt x="91" y="272"/>
                  </a:lnTo>
                  <a:lnTo>
                    <a:pt x="182" y="272"/>
                  </a:lnTo>
                  <a:lnTo>
                    <a:pt x="182" y="226"/>
                  </a:lnTo>
                  <a:lnTo>
                    <a:pt x="227" y="226"/>
                  </a:lnTo>
                  <a:lnTo>
                    <a:pt x="227" y="181"/>
                  </a:lnTo>
                  <a:lnTo>
                    <a:pt x="273" y="181"/>
                  </a:lnTo>
                  <a:lnTo>
                    <a:pt x="273" y="90"/>
                  </a:lnTo>
                  <a:lnTo>
                    <a:pt x="227" y="90"/>
                  </a:lnTo>
                  <a:lnTo>
                    <a:pt x="227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46" y="45"/>
                  </a:lnTo>
                  <a:lnTo>
                    <a:pt x="46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11" name="Freeform 283">
              <a:extLst>
                <a:ext uri="{FF2B5EF4-FFF2-40B4-BE49-F238E27FC236}">
                  <a16:creationId xmlns:a16="http://schemas.microsoft.com/office/drawing/2014/main" id="{D9506504-8648-4EC8-8F12-89A42B301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" y="1343"/>
              <a:ext cx="273" cy="272"/>
            </a:xfrm>
            <a:custGeom>
              <a:avLst/>
              <a:gdLst>
                <a:gd name="T0" fmla="*/ 0 w 273"/>
                <a:gd name="T1" fmla="*/ 90 h 272"/>
                <a:gd name="T2" fmla="*/ 0 w 273"/>
                <a:gd name="T3" fmla="*/ 181 h 272"/>
                <a:gd name="T4" fmla="*/ 46 w 273"/>
                <a:gd name="T5" fmla="*/ 181 h 272"/>
                <a:gd name="T6" fmla="*/ 46 w 273"/>
                <a:gd name="T7" fmla="*/ 226 h 272"/>
                <a:gd name="T8" fmla="*/ 91 w 273"/>
                <a:gd name="T9" fmla="*/ 226 h 272"/>
                <a:gd name="T10" fmla="*/ 91 w 273"/>
                <a:gd name="T11" fmla="*/ 272 h 272"/>
                <a:gd name="T12" fmla="*/ 182 w 273"/>
                <a:gd name="T13" fmla="*/ 272 h 272"/>
                <a:gd name="T14" fmla="*/ 182 w 273"/>
                <a:gd name="T15" fmla="*/ 226 h 272"/>
                <a:gd name="T16" fmla="*/ 227 w 273"/>
                <a:gd name="T17" fmla="*/ 226 h 272"/>
                <a:gd name="T18" fmla="*/ 227 w 273"/>
                <a:gd name="T19" fmla="*/ 181 h 272"/>
                <a:gd name="T20" fmla="*/ 273 w 273"/>
                <a:gd name="T21" fmla="*/ 181 h 272"/>
                <a:gd name="T22" fmla="*/ 273 w 273"/>
                <a:gd name="T23" fmla="*/ 90 h 272"/>
                <a:gd name="T24" fmla="*/ 227 w 273"/>
                <a:gd name="T25" fmla="*/ 90 h 272"/>
                <a:gd name="T26" fmla="*/ 227 w 273"/>
                <a:gd name="T27" fmla="*/ 45 h 272"/>
                <a:gd name="T28" fmla="*/ 182 w 273"/>
                <a:gd name="T29" fmla="*/ 45 h 272"/>
                <a:gd name="T30" fmla="*/ 182 w 273"/>
                <a:gd name="T31" fmla="*/ 0 h 272"/>
                <a:gd name="T32" fmla="*/ 91 w 273"/>
                <a:gd name="T33" fmla="*/ 0 h 272"/>
                <a:gd name="T34" fmla="*/ 91 w 273"/>
                <a:gd name="T35" fmla="*/ 45 h 272"/>
                <a:gd name="T36" fmla="*/ 46 w 273"/>
                <a:gd name="T37" fmla="*/ 45 h 272"/>
                <a:gd name="T38" fmla="*/ 46 w 273"/>
                <a:gd name="T39" fmla="*/ 90 h 272"/>
                <a:gd name="T40" fmla="*/ 0 w 273"/>
                <a:gd name="T41" fmla="*/ 9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3" h="272">
                  <a:moveTo>
                    <a:pt x="0" y="90"/>
                  </a:moveTo>
                  <a:lnTo>
                    <a:pt x="0" y="181"/>
                  </a:lnTo>
                  <a:lnTo>
                    <a:pt x="46" y="181"/>
                  </a:lnTo>
                  <a:lnTo>
                    <a:pt x="46" y="226"/>
                  </a:lnTo>
                  <a:lnTo>
                    <a:pt x="91" y="226"/>
                  </a:lnTo>
                  <a:lnTo>
                    <a:pt x="91" y="272"/>
                  </a:lnTo>
                  <a:lnTo>
                    <a:pt x="182" y="272"/>
                  </a:lnTo>
                  <a:lnTo>
                    <a:pt x="182" y="226"/>
                  </a:lnTo>
                  <a:lnTo>
                    <a:pt x="227" y="226"/>
                  </a:lnTo>
                  <a:lnTo>
                    <a:pt x="227" y="181"/>
                  </a:lnTo>
                  <a:lnTo>
                    <a:pt x="273" y="181"/>
                  </a:lnTo>
                  <a:lnTo>
                    <a:pt x="273" y="90"/>
                  </a:lnTo>
                  <a:lnTo>
                    <a:pt x="227" y="90"/>
                  </a:lnTo>
                  <a:lnTo>
                    <a:pt x="227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46" y="45"/>
                  </a:lnTo>
                  <a:lnTo>
                    <a:pt x="46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12" name="Rectangle 284">
              <a:extLst>
                <a:ext uri="{FF2B5EF4-FFF2-40B4-BE49-F238E27FC236}">
                  <a16:creationId xmlns:a16="http://schemas.microsoft.com/office/drawing/2014/main" id="{AE7B92DC-FCBF-4CB9-BE2A-D6FBCAD02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479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13" name="Rectangle 285">
              <a:extLst>
                <a:ext uri="{FF2B5EF4-FFF2-40B4-BE49-F238E27FC236}">
                  <a16:creationId xmlns:a16="http://schemas.microsoft.com/office/drawing/2014/main" id="{2D2A2EC9-3267-4E21-9C8F-802C58FAB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479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14" name="Freeform 286">
              <a:extLst>
                <a:ext uri="{FF2B5EF4-FFF2-40B4-BE49-F238E27FC236}">
                  <a16:creationId xmlns:a16="http://schemas.microsoft.com/office/drawing/2014/main" id="{DF3330B8-E129-451C-A0D7-6A879847B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" y="1660"/>
              <a:ext cx="318" cy="182"/>
            </a:xfrm>
            <a:custGeom>
              <a:avLst/>
              <a:gdLst>
                <a:gd name="T0" fmla="*/ 0 w 318"/>
                <a:gd name="T1" fmla="*/ 182 h 182"/>
                <a:gd name="T2" fmla="*/ 0 w 318"/>
                <a:gd name="T3" fmla="*/ 0 h 182"/>
                <a:gd name="T4" fmla="*/ 46 w 318"/>
                <a:gd name="T5" fmla="*/ 0 h 182"/>
                <a:gd name="T6" fmla="*/ 46 w 318"/>
                <a:gd name="T7" fmla="*/ 45 h 182"/>
                <a:gd name="T8" fmla="*/ 91 w 318"/>
                <a:gd name="T9" fmla="*/ 45 h 182"/>
                <a:gd name="T10" fmla="*/ 91 w 318"/>
                <a:gd name="T11" fmla="*/ 0 h 182"/>
                <a:gd name="T12" fmla="*/ 136 w 318"/>
                <a:gd name="T13" fmla="*/ 0 h 182"/>
                <a:gd name="T14" fmla="*/ 136 w 318"/>
                <a:gd name="T15" fmla="*/ 45 h 182"/>
                <a:gd name="T16" fmla="*/ 182 w 318"/>
                <a:gd name="T17" fmla="*/ 45 h 182"/>
                <a:gd name="T18" fmla="*/ 182 w 318"/>
                <a:gd name="T19" fmla="*/ 0 h 182"/>
                <a:gd name="T20" fmla="*/ 227 w 318"/>
                <a:gd name="T21" fmla="*/ 0 h 182"/>
                <a:gd name="T22" fmla="*/ 227 w 318"/>
                <a:gd name="T23" fmla="*/ 45 h 182"/>
                <a:gd name="T24" fmla="*/ 272 w 318"/>
                <a:gd name="T25" fmla="*/ 45 h 182"/>
                <a:gd name="T26" fmla="*/ 272 w 318"/>
                <a:gd name="T27" fmla="*/ 0 h 182"/>
                <a:gd name="T28" fmla="*/ 318 w 318"/>
                <a:gd name="T29" fmla="*/ 0 h 182"/>
                <a:gd name="T30" fmla="*/ 318 w 318"/>
                <a:gd name="T31" fmla="*/ 182 h 182"/>
                <a:gd name="T32" fmla="*/ 272 w 318"/>
                <a:gd name="T33" fmla="*/ 182 h 182"/>
                <a:gd name="T34" fmla="*/ 272 w 318"/>
                <a:gd name="T35" fmla="*/ 136 h 182"/>
                <a:gd name="T36" fmla="*/ 227 w 318"/>
                <a:gd name="T37" fmla="*/ 136 h 182"/>
                <a:gd name="T38" fmla="*/ 227 w 318"/>
                <a:gd name="T39" fmla="*/ 182 h 182"/>
                <a:gd name="T40" fmla="*/ 182 w 318"/>
                <a:gd name="T41" fmla="*/ 182 h 182"/>
                <a:gd name="T42" fmla="*/ 182 w 318"/>
                <a:gd name="T43" fmla="*/ 136 h 182"/>
                <a:gd name="T44" fmla="*/ 136 w 318"/>
                <a:gd name="T45" fmla="*/ 136 h 182"/>
                <a:gd name="T46" fmla="*/ 136 w 318"/>
                <a:gd name="T47" fmla="*/ 182 h 182"/>
                <a:gd name="T48" fmla="*/ 91 w 318"/>
                <a:gd name="T49" fmla="*/ 182 h 182"/>
                <a:gd name="T50" fmla="*/ 91 w 318"/>
                <a:gd name="T51" fmla="*/ 136 h 182"/>
                <a:gd name="T52" fmla="*/ 46 w 318"/>
                <a:gd name="T53" fmla="*/ 136 h 182"/>
                <a:gd name="T54" fmla="*/ 46 w 318"/>
                <a:gd name="T55" fmla="*/ 182 h 182"/>
                <a:gd name="T56" fmla="*/ 0 w 318"/>
                <a:gd name="T5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8" h="182">
                  <a:moveTo>
                    <a:pt x="0" y="182"/>
                  </a:moveTo>
                  <a:lnTo>
                    <a:pt x="0" y="0"/>
                  </a:lnTo>
                  <a:lnTo>
                    <a:pt x="46" y="0"/>
                  </a:lnTo>
                  <a:lnTo>
                    <a:pt x="46" y="45"/>
                  </a:lnTo>
                  <a:lnTo>
                    <a:pt x="91" y="45"/>
                  </a:lnTo>
                  <a:lnTo>
                    <a:pt x="91" y="0"/>
                  </a:lnTo>
                  <a:lnTo>
                    <a:pt x="136" y="0"/>
                  </a:lnTo>
                  <a:lnTo>
                    <a:pt x="136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227" y="0"/>
                  </a:lnTo>
                  <a:lnTo>
                    <a:pt x="227" y="45"/>
                  </a:lnTo>
                  <a:lnTo>
                    <a:pt x="272" y="45"/>
                  </a:lnTo>
                  <a:lnTo>
                    <a:pt x="272" y="0"/>
                  </a:lnTo>
                  <a:lnTo>
                    <a:pt x="318" y="0"/>
                  </a:lnTo>
                  <a:lnTo>
                    <a:pt x="318" y="182"/>
                  </a:lnTo>
                  <a:lnTo>
                    <a:pt x="272" y="182"/>
                  </a:lnTo>
                  <a:lnTo>
                    <a:pt x="272" y="136"/>
                  </a:lnTo>
                  <a:lnTo>
                    <a:pt x="227" y="136"/>
                  </a:lnTo>
                  <a:lnTo>
                    <a:pt x="227" y="182"/>
                  </a:lnTo>
                  <a:lnTo>
                    <a:pt x="182" y="182"/>
                  </a:lnTo>
                  <a:lnTo>
                    <a:pt x="182" y="136"/>
                  </a:lnTo>
                  <a:lnTo>
                    <a:pt x="136" y="136"/>
                  </a:lnTo>
                  <a:lnTo>
                    <a:pt x="136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46" y="136"/>
                  </a:lnTo>
                  <a:lnTo>
                    <a:pt x="46" y="182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815" name="Group 287">
            <a:extLst>
              <a:ext uri="{FF2B5EF4-FFF2-40B4-BE49-F238E27FC236}">
                <a16:creationId xmlns:a16="http://schemas.microsoft.com/office/drawing/2014/main" id="{C64E4627-F5FB-4CBF-ADC0-B8F3F8B52A19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4868863"/>
            <a:ext cx="1296988" cy="1296987"/>
            <a:chOff x="1079" y="1253"/>
            <a:chExt cx="771" cy="771"/>
          </a:xfrm>
        </p:grpSpPr>
        <p:sp>
          <p:nvSpPr>
            <p:cNvPr id="22816" name="Freeform 288">
              <a:extLst>
                <a:ext uri="{FF2B5EF4-FFF2-40B4-BE49-F238E27FC236}">
                  <a16:creationId xmlns:a16="http://schemas.microsoft.com/office/drawing/2014/main" id="{8068C541-70F5-4481-B12E-54DF4E382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1253"/>
              <a:ext cx="771" cy="771"/>
            </a:xfrm>
            <a:custGeom>
              <a:avLst/>
              <a:gdLst>
                <a:gd name="T0" fmla="*/ 0 w 771"/>
                <a:gd name="T1" fmla="*/ 272 h 771"/>
                <a:gd name="T2" fmla="*/ 45 w 771"/>
                <a:gd name="T3" fmla="*/ 318 h 771"/>
                <a:gd name="T4" fmla="*/ 0 w 771"/>
                <a:gd name="T5" fmla="*/ 363 h 771"/>
                <a:gd name="T6" fmla="*/ 45 w 771"/>
                <a:gd name="T7" fmla="*/ 408 h 771"/>
                <a:gd name="T8" fmla="*/ 0 w 771"/>
                <a:gd name="T9" fmla="*/ 454 h 771"/>
                <a:gd name="T10" fmla="*/ 45 w 771"/>
                <a:gd name="T11" fmla="*/ 499 h 771"/>
                <a:gd name="T12" fmla="*/ 91 w 771"/>
                <a:gd name="T13" fmla="*/ 590 h 771"/>
                <a:gd name="T14" fmla="*/ 136 w 771"/>
                <a:gd name="T15" fmla="*/ 635 h 771"/>
                <a:gd name="T16" fmla="*/ 181 w 771"/>
                <a:gd name="T17" fmla="*/ 681 h 771"/>
                <a:gd name="T18" fmla="*/ 272 w 771"/>
                <a:gd name="T19" fmla="*/ 726 h 771"/>
                <a:gd name="T20" fmla="*/ 317 w 771"/>
                <a:gd name="T21" fmla="*/ 771 h 771"/>
                <a:gd name="T22" fmla="*/ 363 w 771"/>
                <a:gd name="T23" fmla="*/ 726 h 771"/>
                <a:gd name="T24" fmla="*/ 408 w 771"/>
                <a:gd name="T25" fmla="*/ 771 h 771"/>
                <a:gd name="T26" fmla="*/ 454 w 771"/>
                <a:gd name="T27" fmla="*/ 726 h 771"/>
                <a:gd name="T28" fmla="*/ 499 w 771"/>
                <a:gd name="T29" fmla="*/ 771 h 771"/>
                <a:gd name="T30" fmla="*/ 590 w 771"/>
                <a:gd name="T31" fmla="*/ 726 h 771"/>
                <a:gd name="T32" fmla="*/ 635 w 771"/>
                <a:gd name="T33" fmla="*/ 681 h 771"/>
                <a:gd name="T34" fmla="*/ 680 w 771"/>
                <a:gd name="T35" fmla="*/ 635 h 771"/>
                <a:gd name="T36" fmla="*/ 726 w 771"/>
                <a:gd name="T37" fmla="*/ 590 h 771"/>
                <a:gd name="T38" fmla="*/ 771 w 771"/>
                <a:gd name="T39" fmla="*/ 499 h 771"/>
                <a:gd name="T40" fmla="*/ 726 w 771"/>
                <a:gd name="T41" fmla="*/ 454 h 771"/>
                <a:gd name="T42" fmla="*/ 771 w 771"/>
                <a:gd name="T43" fmla="*/ 408 h 771"/>
                <a:gd name="T44" fmla="*/ 726 w 771"/>
                <a:gd name="T45" fmla="*/ 363 h 771"/>
                <a:gd name="T46" fmla="*/ 771 w 771"/>
                <a:gd name="T47" fmla="*/ 318 h 771"/>
                <a:gd name="T48" fmla="*/ 726 w 771"/>
                <a:gd name="T49" fmla="*/ 272 h 771"/>
                <a:gd name="T50" fmla="*/ 680 w 771"/>
                <a:gd name="T51" fmla="*/ 182 h 771"/>
                <a:gd name="T52" fmla="*/ 635 w 771"/>
                <a:gd name="T53" fmla="*/ 136 h 771"/>
                <a:gd name="T54" fmla="*/ 590 w 771"/>
                <a:gd name="T55" fmla="*/ 91 h 771"/>
                <a:gd name="T56" fmla="*/ 499 w 771"/>
                <a:gd name="T57" fmla="*/ 46 h 771"/>
                <a:gd name="T58" fmla="*/ 454 w 771"/>
                <a:gd name="T59" fmla="*/ 0 h 771"/>
                <a:gd name="T60" fmla="*/ 408 w 771"/>
                <a:gd name="T61" fmla="*/ 46 h 771"/>
                <a:gd name="T62" fmla="*/ 363 w 771"/>
                <a:gd name="T63" fmla="*/ 0 h 771"/>
                <a:gd name="T64" fmla="*/ 317 w 771"/>
                <a:gd name="T65" fmla="*/ 46 h 771"/>
                <a:gd name="T66" fmla="*/ 272 w 771"/>
                <a:gd name="T67" fmla="*/ 0 h 771"/>
                <a:gd name="T68" fmla="*/ 181 w 771"/>
                <a:gd name="T69" fmla="*/ 46 h 771"/>
                <a:gd name="T70" fmla="*/ 136 w 771"/>
                <a:gd name="T71" fmla="*/ 91 h 771"/>
                <a:gd name="T72" fmla="*/ 91 w 771"/>
                <a:gd name="T73" fmla="*/ 136 h 771"/>
                <a:gd name="T74" fmla="*/ 45 w 771"/>
                <a:gd name="T75" fmla="*/ 182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1" h="771">
                  <a:moveTo>
                    <a:pt x="45" y="272"/>
                  </a:moveTo>
                  <a:lnTo>
                    <a:pt x="0" y="272"/>
                  </a:lnTo>
                  <a:lnTo>
                    <a:pt x="0" y="318"/>
                  </a:lnTo>
                  <a:lnTo>
                    <a:pt x="45" y="318"/>
                  </a:lnTo>
                  <a:lnTo>
                    <a:pt x="45" y="363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45" y="408"/>
                  </a:lnTo>
                  <a:lnTo>
                    <a:pt x="45" y="454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45" y="499"/>
                  </a:lnTo>
                  <a:lnTo>
                    <a:pt x="45" y="590"/>
                  </a:lnTo>
                  <a:lnTo>
                    <a:pt x="91" y="590"/>
                  </a:lnTo>
                  <a:lnTo>
                    <a:pt x="91" y="635"/>
                  </a:lnTo>
                  <a:lnTo>
                    <a:pt x="136" y="635"/>
                  </a:lnTo>
                  <a:lnTo>
                    <a:pt x="136" y="681"/>
                  </a:lnTo>
                  <a:lnTo>
                    <a:pt x="181" y="681"/>
                  </a:lnTo>
                  <a:lnTo>
                    <a:pt x="181" y="726"/>
                  </a:lnTo>
                  <a:lnTo>
                    <a:pt x="272" y="726"/>
                  </a:lnTo>
                  <a:lnTo>
                    <a:pt x="272" y="771"/>
                  </a:lnTo>
                  <a:lnTo>
                    <a:pt x="317" y="771"/>
                  </a:lnTo>
                  <a:lnTo>
                    <a:pt x="317" y="726"/>
                  </a:lnTo>
                  <a:lnTo>
                    <a:pt x="363" y="726"/>
                  </a:lnTo>
                  <a:lnTo>
                    <a:pt x="363" y="771"/>
                  </a:lnTo>
                  <a:lnTo>
                    <a:pt x="408" y="771"/>
                  </a:lnTo>
                  <a:lnTo>
                    <a:pt x="408" y="726"/>
                  </a:lnTo>
                  <a:lnTo>
                    <a:pt x="454" y="726"/>
                  </a:lnTo>
                  <a:lnTo>
                    <a:pt x="454" y="771"/>
                  </a:lnTo>
                  <a:lnTo>
                    <a:pt x="499" y="771"/>
                  </a:lnTo>
                  <a:lnTo>
                    <a:pt x="499" y="726"/>
                  </a:lnTo>
                  <a:lnTo>
                    <a:pt x="590" y="726"/>
                  </a:lnTo>
                  <a:lnTo>
                    <a:pt x="590" y="681"/>
                  </a:lnTo>
                  <a:lnTo>
                    <a:pt x="635" y="681"/>
                  </a:lnTo>
                  <a:lnTo>
                    <a:pt x="635" y="635"/>
                  </a:lnTo>
                  <a:lnTo>
                    <a:pt x="680" y="635"/>
                  </a:lnTo>
                  <a:lnTo>
                    <a:pt x="680" y="590"/>
                  </a:lnTo>
                  <a:lnTo>
                    <a:pt x="726" y="590"/>
                  </a:lnTo>
                  <a:lnTo>
                    <a:pt x="726" y="499"/>
                  </a:lnTo>
                  <a:lnTo>
                    <a:pt x="771" y="499"/>
                  </a:lnTo>
                  <a:lnTo>
                    <a:pt x="771" y="454"/>
                  </a:lnTo>
                  <a:lnTo>
                    <a:pt x="726" y="454"/>
                  </a:lnTo>
                  <a:lnTo>
                    <a:pt x="726" y="408"/>
                  </a:lnTo>
                  <a:lnTo>
                    <a:pt x="771" y="408"/>
                  </a:lnTo>
                  <a:lnTo>
                    <a:pt x="771" y="363"/>
                  </a:lnTo>
                  <a:lnTo>
                    <a:pt x="726" y="363"/>
                  </a:lnTo>
                  <a:lnTo>
                    <a:pt x="726" y="318"/>
                  </a:lnTo>
                  <a:lnTo>
                    <a:pt x="771" y="318"/>
                  </a:lnTo>
                  <a:lnTo>
                    <a:pt x="771" y="272"/>
                  </a:lnTo>
                  <a:lnTo>
                    <a:pt x="726" y="272"/>
                  </a:lnTo>
                  <a:lnTo>
                    <a:pt x="726" y="182"/>
                  </a:lnTo>
                  <a:lnTo>
                    <a:pt x="680" y="182"/>
                  </a:lnTo>
                  <a:lnTo>
                    <a:pt x="680" y="136"/>
                  </a:lnTo>
                  <a:lnTo>
                    <a:pt x="635" y="136"/>
                  </a:lnTo>
                  <a:lnTo>
                    <a:pt x="635" y="91"/>
                  </a:lnTo>
                  <a:lnTo>
                    <a:pt x="590" y="91"/>
                  </a:lnTo>
                  <a:lnTo>
                    <a:pt x="590" y="46"/>
                  </a:lnTo>
                  <a:lnTo>
                    <a:pt x="499" y="46"/>
                  </a:lnTo>
                  <a:lnTo>
                    <a:pt x="499" y="0"/>
                  </a:lnTo>
                  <a:lnTo>
                    <a:pt x="454" y="0"/>
                  </a:lnTo>
                  <a:lnTo>
                    <a:pt x="454" y="46"/>
                  </a:lnTo>
                  <a:lnTo>
                    <a:pt x="408" y="46"/>
                  </a:lnTo>
                  <a:lnTo>
                    <a:pt x="408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17" y="46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81" y="46"/>
                  </a:lnTo>
                  <a:lnTo>
                    <a:pt x="181" y="91"/>
                  </a:lnTo>
                  <a:lnTo>
                    <a:pt x="136" y="91"/>
                  </a:lnTo>
                  <a:lnTo>
                    <a:pt x="136" y="136"/>
                  </a:lnTo>
                  <a:lnTo>
                    <a:pt x="91" y="136"/>
                  </a:lnTo>
                  <a:lnTo>
                    <a:pt x="91" y="182"/>
                  </a:lnTo>
                  <a:lnTo>
                    <a:pt x="45" y="182"/>
                  </a:lnTo>
                  <a:lnTo>
                    <a:pt x="45" y="272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17" name="Freeform 289">
              <a:extLst>
                <a:ext uri="{FF2B5EF4-FFF2-40B4-BE49-F238E27FC236}">
                  <a16:creationId xmlns:a16="http://schemas.microsoft.com/office/drawing/2014/main" id="{E8DE4A43-2C09-453E-8953-C228420E2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" y="1389"/>
              <a:ext cx="273" cy="272"/>
            </a:xfrm>
            <a:custGeom>
              <a:avLst/>
              <a:gdLst>
                <a:gd name="T0" fmla="*/ 0 w 273"/>
                <a:gd name="T1" fmla="*/ 90 h 272"/>
                <a:gd name="T2" fmla="*/ 0 w 273"/>
                <a:gd name="T3" fmla="*/ 181 h 272"/>
                <a:gd name="T4" fmla="*/ 46 w 273"/>
                <a:gd name="T5" fmla="*/ 181 h 272"/>
                <a:gd name="T6" fmla="*/ 46 w 273"/>
                <a:gd name="T7" fmla="*/ 226 h 272"/>
                <a:gd name="T8" fmla="*/ 91 w 273"/>
                <a:gd name="T9" fmla="*/ 226 h 272"/>
                <a:gd name="T10" fmla="*/ 91 w 273"/>
                <a:gd name="T11" fmla="*/ 272 h 272"/>
                <a:gd name="T12" fmla="*/ 182 w 273"/>
                <a:gd name="T13" fmla="*/ 272 h 272"/>
                <a:gd name="T14" fmla="*/ 182 w 273"/>
                <a:gd name="T15" fmla="*/ 226 h 272"/>
                <a:gd name="T16" fmla="*/ 227 w 273"/>
                <a:gd name="T17" fmla="*/ 226 h 272"/>
                <a:gd name="T18" fmla="*/ 227 w 273"/>
                <a:gd name="T19" fmla="*/ 181 h 272"/>
                <a:gd name="T20" fmla="*/ 273 w 273"/>
                <a:gd name="T21" fmla="*/ 181 h 272"/>
                <a:gd name="T22" fmla="*/ 273 w 273"/>
                <a:gd name="T23" fmla="*/ 90 h 272"/>
                <a:gd name="T24" fmla="*/ 227 w 273"/>
                <a:gd name="T25" fmla="*/ 90 h 272"/>
                <a:gd name="T26" fmla="*/ 227 w 273"/>
                <a:gd name="T27" fmla="*/ 45 h 272"/>
                <a:gd name="T28" fmla="*/ 182 w 273"/>
                <a:gd name="T29" fmla="*/ 45 h 272"/>
                <a:gd name="T30" fmla="*/ 182 w 273"/>
                <a:gd name="T31" fmla="*/ 0 h 272"/>
                <a:gd name="T32" fmla="*/ 91 w 273"/>
                <a:gd name="T33" fmla="*/ 0 h 272"/>
                <a:gd name="T34" fmla="*/ 91 w 273"/>
                <a:gd name="T35" fmla="*/ 45 h 272"/>
                <a:gd name="T36" fmla="*/ 46 w 273"/>
                <a:gd name="T37" fmla="*/ 45 h 272"/>
                <a:gd name="T38" fmla="*/ 46 w 273"/>
                <a:gd name="T39" fmla="*/ 90 h 272"/>
                <a:gd name="T40" fmla="*/ 0 w 273"/>
                <a:gd name="T41" fmla="*/ 9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3" h="272">
                  <a:moveTo>
                    <a:pt x="0" y="90"/>
                  </a:moveTo>
                  <a:lnTo>
                    <a:pt x="0" y="181"/>
                  </a:lnTo>
                  <a:lnTo>
                    <a:pt x="46" y="181"/>
                  </a:lnTo>
                  <a:lnTo>
                    <a:pt x="46" y="226"/>
                  </a:lnTo>
                  <a:lnTo>
                    <a:pt x="91" y="226"/>
                  </a:lnTo>
                  <a:lnTo>
                    <a:pt x="91" y="272"/>
                  </a:lnTo>
                  <a:lnTo>
                    <a:pt x="182" y="272"/>
                  </a:lnTo>
                  <a:lnTo>
                    <a:pt x="182" y="226"/>
                  </a:lnTo>
                  <a:lnTo>
                    <a:pt x="227" y="226"/>
                  </a:lnTo>
                  <a:lnTo>
                    <a:pt x="227" y="181"/>
                  </a:lnTo>
                  <a:lnTo>
                    <a:pt x="273" y="181"/>
                  </a:lnTo>
                  <a:lnTo>
                    <a:pt x="273" y="90"/>
                  </a:lnTo>
                  <a:lnTo>
                    <a:pt x="227" y="90"/>
                  </a:lnTo>
                  <a:lnTo>
                    <a:pt x="227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46" y="45"/>
                  </a:lnTo>
                  <a:lnTo>
                    <a:pt x="46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18" name="Freeform 290">
              <a:extLst>
                <a:ext uri="{FF2B5EF4-FFF2-40B4-BE49-F238E27FC236}">
                  <a16:creationId xmlns:a16="http://schemas.microsoft.com/office/drawing/2014/main" id="{F834F5B8-F718-47F5-8522-90C188A88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8" y="1389"/>
              <a:ext cx="273" cy="272"/>
            </a:xfrm>
            <a:custGeom>
              <a:avLst/>
              <a:gdLst>
                <a:gd name="T0" fmla="*/ 0 w 273"/>
                <a:gd name="T1" fmla="*/ 90 h 272"/>
                <a:gd name="T2" fmla="*/ 0 w 273"/>
                <a:gd name="T3" fmla="*/ 181 h 272"/>
                <a:gd name="T4" fmla="*/ 46 w 273"/>
                <a:gd name="T5" fmla="*/ 181 h 272"/>
                <a:gd name="T6" fmla="*/ 46 w 273"/>
                <a:gd name="T7" fmla="*/ 226 h 272"/>
                <a:gd name="T8" fmla="*/ 91 w 273"/>
                <a:gd name="T9" fmla="*/ 226 h 272"/>
                <a:gd name="T10" fmla="*/ 91 w 273"/>
                <a:gd name="T11" fmla="*/ 272 h 272"/>
                <a:gd name="T12" fmla="*/ 182 w 273"/>
                <a:gd name="T13" fmla="*/ 272 h 272"/>
                <a:gd name="T14" fmla="*/ 182 w 273"/>
                <a:gd name="T15" fmla="*/ 226 h 272"/>
                <a:gd name="T16" fmla="*/ 227 w 273"/>
                <a:gd name="T17" fmla="*/ 226 h 272"/>
                <a:gd name="T18" fmla="*/ 227 w 273"/>
                <a:gd name="T19" fmla="*/ 181 h 272"/>
                <a:gd name="T20" fmla="*/ 273 w 273"/>
                <a:gd name="T21" fmla="*/ 181 h 272"/>
                <a:gd name="T22" fmla="*/ 273 w 273"/>
                <a:gd name="T23" fmla="*/ 90 h 272"/>
                <a:gd name="T24" fmla="*/ 227 w 273"/>
                <a:gd name="T25" fmla="*/ 90 h 272"/>
                <a:gd name="T26" fmla="*/ 227 w 273"/>
                <a:gd name="T27" fmla="*/ 45 h 272"/>
                <a:gd name="T28" fmla="*/ 182 w 273"/>
                <a:gd name="T29" fmla="*/ 45 h 272"/>
                <a:gd name="T30" fmla="*/ 182 w 273"/>
                <a:gd name="T31" fmla="*/ 0 h 272"/>
                <a:gd name="T32" fmla="*/ 91 w 273"/>
                <a:gd name="T33" fmla="*/ 0 h 272"/>
                <a:gd name="T34" fmla="*/ 91 w 273"/>
                <a:gd name="T35" fmla="*/ 45 h 272"/>
                <a:gd name="T36" fmla="*/ 46 w 273"/>
                <a:gd name="T37" fmla="*/ 45 h 272"/>
                <a:gd name="T38" fmla="*/ 46 w 273"/>
                <a:gd name="T39" fmla="*/ 90 h 272"/>
                <a:gd name="T40" fmla="*/ 0 w 273"/>
                <a:gd name="T41" fmla="*/ 9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3" h="272">
                  <a:moveTo>
                    <a:pt x="0" y="90"/>
                  </a:moveTo>
                  <a:lnTo>
                    <a:pt x="0" y="181"/>
                  </a:lnTo>
                  <a:lnTo>
                    <a:pt x="46" y="181"/>
                  </a:lnTo>
                  <a:lnTo>
                    <a:pt x="46" y="226"/>
                  </a:lnTo>
                  <a:lnTo>
                    <a:pt x="91" y="226"/>
                  </a:lnTo>
                  <a:lnTo>
                    <a:pt x="91" y="272"/>
                  </a:lnTo>
                  <a:lnTo>
                    <a:pt x="182" y="272"/>
                  </a:lnTo>
                  <a:lnTo>
                    <a:pt x="182" y="226"/>
                  </a:lnTo>
                  <a:lnTo>
                    <a:pt x="227" y="226"/>
                  </a:lnTo>
                  <a:lnTo>
                    <a:pt x="227" y="181"/>
                  </a:lnTo>
                  <a:lnTo>
                    <a:pt x="273" y="181"/>
                  </a:lnTo>
                  <a:lnTo>
                    <a:pt x="273" y="90"/>
                  </a:lnTo>
                  <a:lnTo>
                    <a:pt x="227" y="90"/>
                  </a:lnTo>
                  <a:lnTo>
                    <a:pt x="227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46" y="45"/>
                  </a:lnTo>
                  <a:lnTo>
                    <a:pt x="46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19" name="Rectangle 291">
              <a:extLst>
                <a:ext uri="{FF2B5EF4-FFF2-40B4-BE49-F238E27FC236}">
                  <a16:creationId xmlns:a16="http://schemas.microsoft.com/office/drawing/2014/main" id="{8755E5C2-FF56-4C62-ACA0-DD05CF13F1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525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20" name="Rectangle 292">
              <a:extLst>
                <a:ext uri="{FF2B5EF4-FFF2-40B4-BE49-F238E27FC236}">
                  <a16:creationId xmlns:a16="http://schemas.microsoft.com/office/drawing/2014/main" id="{FD203C9D-6A86-4415-8AD6-3AE8023D7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9" y="1525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21" name="Freeform 293">
              <a:extLst>
                <a:ext uri="{FF2B5EF4-FFF2-40B4-BE49-F238E27FC236}">
                  <a16:creationId xmlns:a16="http://schemas.microsoft.com/office/drawing/2014/main" id="{3933D045-8AF4-4583-A89A-0DDC2B48A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8" cy="182"/>
            </a:xfrm>
            <a:custGeom>
              <a:avLst/>
              <a:gdLst>
                <a:gd name="T0" fmla="*/ 0 w 318"/>
                <a:gd name="T1" fmla="*/ 182 h 182"/>
                <a:gd name="T2" fmla="*/ 0 w 318"/>
                <a:gd name="T3" fmla="*/ 0 h 182"/>
                <a:gd name="T4" fmla="*/ 46 w 318"/>
                <a:gd name="T5" fmla="*/ 0 h 182"/>
                <a:gd name="T6" fmla="*/ 46 w 318"/>
                <a:gd name="T7" fmla="*/ 45 h 182"/>
                <a:gd name="T8" fmla="*/ 91 w 318"/>
                <a:gd name="T9" fmla="*/ 45 h 182"/>
                <a:gd name="T10" fmla="*/ 91 w 318"/>
                <a:gd name="T11" fmla="*/ 0 h 182"/>
                <a:gd name="T12" fmla="*/ 136 w 318"/>
                <a:gd name="T13" fmla="*/ 0 h 182"/>
                <a:gd name="T14" fmla="*/ 136 w 318"/>
                <a:gd name="T15" fmla="*/ 45 h 182"/>
                <a:gd name="T16" fmla="*/ 182 w 318"/>
                <a:gd name="T17" fmla="*/ 45 h 182"/>
                <a:gd name="T18" fmla="*/ 182 w 318"/>
                <a:gd name="T19" fmla="*/ 0 h 182"/>
                <a:gd name="T20" fmla="*/ 227 w 318"/>
                <a:gd name="T21" fmla="*/ 0 h 182"/>
                <a:gd name="T22" fmla="*/ 227 w 318"/>
                <a:gd name="T23" fmla="*/ 45 h 182"/>
                <a:gd name="T24" fmla="*/ 272 w 318"/>
                <a:gd name="T25" fmla="*/ 45 h 182"/>
                <a:gd name="T26" fmla="*/ 272 w 318"/>
                <a:gd name="T27" fmla="*/ 0 h 182"/>
                <a:gd name="T28" fmla="*/ 318 w 318"/>
                <a:gd name="T29" fmla="*/ 0 h 182"/>
                <a:gd name="T30" fmla="*/ 318 w 318"/>
                <a:gd name="T31" fmla="*/ 182 h 182"/>
                <a:gd name="T32" fmla="*/ 272 w 318"/>
                <a:gd name="T33" fmla="*/ 182 h 182"/>
                <a:gd name="T34" fmla="*/ 272 w 318"/>
                <a:gd name="T35" fmla="*/ 136 h 182"/>
                <a:gd name="T36" fmla="*/ 227 w 318"/>
                <a:gd name="T37" fmla="*/ 136 h 182"/>
                <a:gd name="T38" fmla="*/ 227 w 318"/>
                <a:gd name="T39" fmla="*/ 182 h 182"/>
                <a:gd name="T40" fmla="*/ 182 w 318"/>
                <a:gd name="T41" fmla="*/ 182 h 182"/>
                <a:gd name="T42" fmla="*/ 182 w 318"/>
                <a:gd name="T43" fmla="*/ 136 h 182"/>
                <a:gd name="T44" fmla="*/ 136 w 318"/>
                <a:gd name="T45" fmla="*/ 136 h 182"/>
                <a:gd name="T46" fmla="*/ 136 w 318"/>
                <a:gd name="T47" fmla="*/ 182 h 182"/>
                <a:gd name="T48" fmla="*/ 91 w 318"/>
                <a:gd name="T49" fmla="*/ 182 h 182"/>
                <a:gd name="T50" fmla="*/ 91 w 318"/>
                <a:gd name="T51" fmla="*/ 136 h 182"/>
                <a:gd name="T52" fmla="*/ 46 w 318"/>
                <a:gd name="T53" fmla="*/ 136 h 182"/>
                <a:gd name="T54" fmla="*/ 46 w 318"/>
                <a:gd name="T55" fmla="*/ 182 h 182"/>
                <a:gd name="T56" fmla="*/ 0 w 318"/>
                <a:gd name="T5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8" h="182">
                  <a:moveTo>
                    <a:pt x="0" y="182"/>
                  </a:moveTo>
                  <a:lnTo>
                    <a:pt x="0" y="0"/>
                  </a:lnTo>
                  <a:lnTo>
                    <a:pt x="46" y="0"/>
                  </a:lnTo>
                  <a:lnTo>
                    <a:pt x="46" y="45"/>
                  </a:lnTo>
                  <a:lnTo>
                    <a:pt x="91" y="45"/>
                  </a:lnTo>
                  <a:lnTo>
                    <a:pt x="91" y="0"/>
                  </a:lnTo>
                  <a:lnTo>
                    <a:pt x="136" y="0"/>
                  </a:lnTo>
                  <a:lnTo>
                    <a:pt x="136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227" y="0"/>
                  </a:lnTo>
                  <a:lnTo>
                    <a:pt x="227" y="45"/>
                  </a:lnTo>
                  <a:lnTo>
                    <a:pt x="272" y="45"/>
                  </a:lnTo>
                  <a:lnTo>
                    <a:pt x="272" y="0"/>
                  </a:lnTo>
                  <a:lnTo>
                    <a:pt x="318" y="0"/>
                  </a:lnTo>
                  <a:lnTo>
                    <a:pt x="318" y="182"/>
                  </a:lnTo>
                  <a:lnTo>
                    <a:pt x="272" y="182"/>
                  </a:lnTo>
                  <a:lnTo>
                    <a:pt x="272" y="136"/>
                  </a:lnTo>
                  <a:lnTo>
                    <a:pt x="227" y="136"/>
                  </a:lnTo>
                  <a:lnTo>
                    <a:pt x="227" y="182"/>
                  </a:lnTo>
                  <a:lnTo>
                    <a:pt x="182" y="182"/>
                  </a:lnTo>
                  <a:lnTo>
                    <a:pt x="182" y="136"/>
                  </a:lnTo>
                  <a:lnTo>
                    <a:pt x="136" y="136"/>
                  </a:lnTo>
                  <a:lnTo>
                    <a:pt x="136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46" y="136"/>
                  </a:lnTo>
                  <a:lnTo>
                    <a:pt x="46" y="182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822" name="Group 294">
            <a:extLst>
              <a:ext uri="{FF2B5EF4-FFF2-40B4-BE49-F238E27FC236}">
                <a16:creationId xmlns:a16="http://schemas.microsoft.com/office/drawing/2014/main" id="{67F5B099-5E9B-4CBE-A663-13B1EC10720D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4868863"/>
            <a:ext cx="1296987" cy="1296987"/>
            <a:chOff x="398" y="1933"/>
            <a:chExt cx="771" cy="771"/>
          </a:xfrm>
        </p:grpSpPr>
        <p:sp>
          <p:nvSpPr>
            <p:cNvPr id="22823" name="Freeform 295">
              <a:extLst>
                <a:ext uri="{FF2B5EF4-FFF2-40B4-BE49-F238E27FC236}">
                  <a16:creationId xmlns:a16="http://schemas.microsoft.com/office/drawing/2014/main" id="{04F73C7F-5678-47A1-A36E-F29B24419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1933"/>
              <a:ext cx="771" cy="771"/>
            </a:xfrm>
            <a:custGeom>
              <a:avLst/>
              <a:gdLst>
                <a:gd name="T0" fmla="*/ 0 w 771"/>
                <a:gd name="T1" fmla="*/ 272 h 771"/>
                <a:gd name="T2" fmla="*/ 45 w 771"/>
                <a:gd name="T3" fmla="*/ 318 h 771"/>
                <a:gd name="T4" fmla="*/ 0 w 771"/>
                <a:gd name="T5" fmla="*/ 363 h 771"/>
                <a:gd name="T6" fmla="*/ 45 w 771"/>
                <a:gd name="T7" fmla="*/ 408 h 771"/>
                <a:gd name="T8" fmla="*/ 0 w 771"/>
                <a:gd name="T9" fmla="*/ 454 h 771"/>
                <a:gd name="T10" fmla="*/ 45 w 771"/>
                <a:gd name="T11" fmla="*/ 499 h 771"/>
                <a:gd name="T12" fmla="*/ 91 w 771"/>
                <a:gd name="T13" fmla="*/ 590 h 771"/>
                <a:gd name="T14" fmla="*/ 136 w 771"/>
                <a:gd name="T15" fmla="*/ 635 h 771"/>
                <a:gd name="T16" fmla="*/ 181 w 771"/>
                <a:gd name="T17" fmla="*/ 681 h 771"/>
                <a:gd name="T18" fmla="*/ 272 w 771"/>
                <a:gd name="T19" fmla="*/ 726 h 771"/>
                <a:gd name="T20" fmla="*/ 317 w 771"/>
                <a:gd name="T21" fmla="*/ 771 h 771"/>
                <a:gd name="T22" fmla="*/ 363 w 771"/>
                <a:gd name="T23" fmla="*/ 726 h 771"/>
                <a:gd name="T24" fmla="*/ 408 w 771"/>
                <a:gd name="T25" fmla="*/ 771 h 771"/>
                <a:gd name="T26" fmla="*/ 454 w 771"/>
                <a:gd name="T27" fmla="*/ 726 h 771"/>
                <a:gd name="T28" fmla="*/ 499 w 771"/>
                <a:gd name="T29" fmla="*/ 771 h 771"/>
                <a:gd name="T30" fmla="*/ 590 w 771"/>
                <a:gd name="T31" fmla="*/ 726 h 771"/>
                <a:gd name="T32" fmla="*/ 635 w 771"/>
                <a:gd name="T33" fmla="*/ 681 h 771"/>
                <a:gd name="T34" fmla="*/ 680 w 771"/>
                <a:gd name="T35" fmla="*/ 635 h 771"/>
                <a:gd name="T36" fmla="*/ 726 w 771"/>
                <a:gd name="T37" fmla="*/ 590 h 771"/>
                <a:gd name="T38" fmla="*/ 771 w 771"/>
                <a:gd name="T39" fmla="*/ 499 h 771"/>
                <a:gd name="T40" fmla="*/ 726 w 771"/>
                <a:gd name="T41" fmla="*/ 454 h 771"/>
                <a:gd name="T42" fmla="*/ 771 w 771"/>
                <a:gd name="T43" fmla="*/ 408 h 771"/>
                <a:gd name="T44" fmla="*/ 726 w 771"/>
                <a:gd name="T45" fmla="*/ 363 h 771"/>
                <a:gd name="T46" fmla="*/ 771 w 771"/>
                <a:gd name="T47" fmla="*/ 318 h 771"/>
                <a:gd name="T48" fmla="*/ 726 w 771"/>
                <a:gd name="T49" fmla="*/ 272 h 771"/>
                <a:gd name="T50" fmla="*/ 680 w 771"/>
                <a:gd name="T51" fmla="*/ 182 h 771"/>
                <a:gd name="T52" fmla="*/ 635 w 771"/>
                <a:gd name="T53" fmla="*/ 136 h 771"/>
                <a:gd name="T54" fmla="*/ 590 w 771"/>
                <a:gd name="T55" fmla="*/ 91 h 771"/>
                <a:gd name="T56" fmla="*/ 499 w 771"/>
                <a:gd name="T57" fmla="*/ 46 h 771"/>
                <a:gd name="T58" fmla="*/ 454 w 771"/>
                <a:gd name="T59" fmla="*/ 0 h 771"/>
                <a:gd name="T60" fmla="*/ 408 w 771"/>
                <a:gd name="T61" fmla="*/ 46 h 771"/>
                <a:gd name="T62" fmla="*/ 363 w 771"/>
                <a:gd name="T63" fmla="*/ 0 h 771"/>
                <a:gd name="T64" fmla="*/ 317 w 771"/>
                <a:gd name="T65" fmla="*/ 46 h 771"/>
                <a:gd name="T66" fmla="*/ 272 w 771"/>
                <a:gd name="T67" fmla="*/ 0 h 771"/>
                <a:gd name="T68" fmla="*/ 181 w 771"/>
                <a:gd name="T69" fmla="*/ 46 h 771"/>
                <a:gd name="T70" fmla="*/ 136 w 771"/>
                <a:gd name="T71" fmla="*/ 91 h 771"/>
                <a:gd name="T72" fmla="*/ 91 w 771"/>
                <a:gd name="T73" fmla="*/ 136 h 771"/>
                <a:gd name="T74" fmla="*/ 45 w 771"/>
                <a:gd name="T75" fmla="*/ 182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1" h="771">
                  <a:moveTo>
                    <a:pt x="45" y="272"/>
                  </a:moveTo>
                  <a:lnTo>
                    <a:pt x="0" y="272"/>
                  </a:lnTo>
                  <a:lnTo>
                    <a:pt x="0" y="318"/>
                  </a:lnTo>
                  <a:lnTo>
                    <a:pt x="45" y="318"/>
                  </a:lnTo>
                  <a:lnTo>
                    <a:pt x="45" y="363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45" y="408"/>
                  </a:lnTo>
                  <a:lnTo>
                    <a:pt x="45" y="454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45" y="499"/>
                  </a:lnTo>
                  <a:lnTo>
                    <a:pt x="45" y="590"/>
                  </a:lnTo>
                  <a:lnTo>
                    <a:pt x="91" y="590"/>
                  </a:lnTo>
                  <a:lnTo>
                    <a:pt x="91" y="635"/>
                  </a:lnTo>
                  <a:lnTo>
                    <a:pt x="136" y="635"/>
                  </a:lnTo>
                  <a:lnTo>
                    <a:pt x="136" y="681"/>
                  </a:lnTo>
                  <a:lnTo>
                    <a:pt x="181" y="681"/>
                  </a:lnTo>
                  <a:lnTo>
                    <a:pt x="181" y="726"/>
                  </a:lnTo>
                  <a:lnTo>
                    <a:pt x="272" y="726"/>
                  </a:lnTo>
                  <a:lnTo>
                    <a:pt x="272" y="771"/>
                  </a:lnTo>
                  <a:lnTo>
                    <a:pt x="317" y="771"/>
                  </a:lnTo>
                  <a:lnTo>
                    <a:pt x="317" y="726"/>
                  </a:lnTo>
                  <a:lnTo>
                    <a:pt x="363" y="726"/>
                  </a:lnTo>
                  <a:lnTo>
                    <a:pt x="363" y="771"/>
                  </a:lnTo>
                  <a:lnTo>
                    <a:pt x="408" y="771"/>
                  </a:lnTo>
                  <a:lnTo>
                    <a:pt x="408" y="726"/>
                  </a:lnTo>
                  <a:lnTo>
                    <a:pt x="454" y="726"/>
                  </a:lnTo>
                  <a:lnTo>
                    <a:pt x="454" y="771"/>
                  </a:lnTo>
                  <a:lnTo>
                    <a:pt x="499" y="771"/>
                  </a:lnTo>
                  <a:lnTo>
                    <a:pt x="499" y="726"/>
                  </a:lnTo>
                  <a:lnTo>
                    <a:pt x="590" y="726"/>
                  </a:lnTo>
                  <a:lnTo>
                    <a:pt x="590" y="681"/>
                  </a:lnTo>
                  <a:lnTo>
                    <a:pt x="635" y="681"/>
                  </a:lnTo>
                  <a:lnTo>
                    <a:pt x="635" y="635"/>
                  </a:lnTo>
                  <a:lnTo>
                    <a:pt x="680" y="635"/>
                  </a:lnTo>
                  <a:lnTo>
                    <a:pt x="680" y="590"/>
                  </a:lnTo>
                  <a:lnTo>
                    <a:pt x="726" y="590"/>
                  </a:lnTo>
                  <a:lnTo>
                    <a:pt x="726" y="499"/>
                  </a:lnTo>
                  <a:lnTo>
                    <a:pt x="771" y="499"/>
                  </a:lnTo>
                  <a:lnTo>
                    <a:pt x="771" y="454"/>
                  </a:lnTo>
                  <a:lnTo>
                    <a:pt x="726" y="454"/>
                  </a:lnTo>
                  <a:lnTo>
                    <a:pt x="726" y="408"/>
                  </a:lnTo>
                  <a:lnTo>
                    <a:pt x="771" y="408"/>
                  </a:lnTo>
                  <a:lnTo>
                    <a:pt x="771" y="363"/>
                  </a:lnTo>
                  <a:lnTo>
                    <a:pt x="726" y="363"/>
                  </a:lnTo>
                  <a:lnTo>
                    <a:pt x="726" y="318"/>
                  </a:lnTo>
                  <a:lnTo>
                    <a:pt x="771" y="318"/>
                  </a:lnTo>
                  <a:lnTo>
                    <a:pt x="771" y="272"/>
                  </a:lnTo>
                  <a:lnTo>
                    <a:pt x="726" y="272"/>
                  </a:lnTo>
                  <a:lnTo>
                    <a:pt x="726" y="182"/>
                  </a:lnTo>
                  <a:lnTo>
                    <a:pt x="680" y="182"/>
                  </a:lnTo>
                  <a:lnTo>
                    <a:pt x="680" y="136"/>
                  </a:lnTo>
                  <a:lnTo>
                    <a:pt x="635" y="136"/>
                  </a:lnTo>
                  <a:lnTo>
                    <a:pt x="635" y="91"/>
                  </a:lnTo>
                  <a:lnTo>
                    <a:pt x="590" y="91"/>
                  </a:lnTo>
                  <a:lnTo>
                    <a:pt x="590" y="46"/>
                  </a:lnTo>
                  <a:lnTo>
                    <a:pt x="499" y="46"/>
                  </a:lnTo>
                  <a:lnTo>
                    <a:pt x="499" y="0"/>
                  </a:lnTo>
                  <a:lnTo>
                    <a:pt x="454" y="0"/>
                  </a:lnTo>
                  <a:lnTo>
                    <a:pt x="454" y="46"/>
                  </a:lnTo>
                  <a:lnTo>
                    <a:pt x="408" y="46"/>
                  </a:lnTo>
                  <a:lnTo>
                    <a:pt x="408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17" y="46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81" y="46"/>
                  </a:lnTo>
                  <a:lnTo>
                    <a:pt x="181" y="91"/>
                  </a:lnTo>
                  <a:lnTo>
                    <a:pt x="136" y="91"/>
                  </a:lnTo>
                  <a:lnTo>
                    <a:pt x="136" y="136"/>
                  </a:lnTo>
                  <a:lnTo>
                    <a:pt x="91" y="136"/>
                  </a:lnTo>
                  <a:lnTo>
                    <a:pt x="91" y="182"/>
                  </a:lnTo>
                  <a:lnTo>
                    <a:pt x="45" y="182"/>
                  </a:lnTo>
                  <a:lnTo>
                    <a:pt x="45" y="272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24" name="Freeform 296">
              <a:extLst>
                <a:ext uri="{FF2B5EF4-FFF2-40B4-BE49-F238E27FC236}">
                  <a16:creationId xmlns:a16="http://schemas.microsoft.com/office/drawing/2014/main" id="{5106B4E3-0190-4585-99F9-507A57151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2069"/>
              <a:ext cx="273" cy="272"/>
            </a:xfrm>
            <a:custGeom>
              <a:avLst/>
              <a:gdLst>
                <a:gd name="T0" fmla="*/ 0 w 273"/>
                <a:gd name="T1" fmla="*/ 90 h 272"/>
                <a:gd name="T2" fmla="*/ 0 w 273"/>
                <a:gd name="T3" fmla="*/ 181 h 272"/>
                <a:gd name="T4" fmla="*/ 46 w 273"/>
                <a:gd name="T5" fmla="*/ 181 h 272"/>
                <a:gd name="T6" fmla="*/ 46 w 273"/>
                <a:gd name="T7" fmla="*/ 226 h 272"/>
                <a:gd name="T8" fmla="*/ 91 w 273"/>
                <a:gd name="T9" fmla="*/ 226 h 272"/>
                <a:gd name="T10" fmla="*/ 91 w 273"/>
                <a:gd name="T11" fmla="*/ 272 h 272"/>
                <a:gd name="T12" fmla="*/ 182 w 273"/>
                <a:gd name="T13" fmla="*/ 272 h 272"/>
                <a:gd name="T14" fmla="*/ 182 w 273"/>
                <a:gd name="T15" fmla="*/ 226 h 272"/>
                <a:gd name="T16" fmla="*/ 227 w 273"/>
                <a:gd name="T17" fmla="*/ 226 h 272"/>
                <a:gd name="T18" fmla="*/ 227 w 273"/>
                <a:gd name="T19" fmla="*/ 181 h 272"/>
                <a:gd name="T20" fmla="*/ 273 w 273"/>
                <a:gd name="T21" fmla="*/ 181 h 272"/>
                <a:gd name="T22" fmla="*/ 273 w 273"/>
                <a:gd name="T23" fmla="*/ 90 h 272"/>
                <a:gd name="T24" fmla="*/ 227 w 273"/>
                <a:gd name="T25" fmla="*/ 90 h 272"/>
                <a:gd name="T26" fmla="*/ 227 w 273"/>
                <a:gd name="T27" fmla="*/ 45 h 272"/>
                <a:gd name="T28" fmla="*/ 182 w 273"/>
                <a:gd name="T29" fmla="*/ 45 h 272"/>
                <a:gd name="T30" fmla="*/ 182 w 273"/>
                <a:gd name="T31" fmla="*/ 0 h 272"/>
                <a:gd name="T32" fmla="*/ 91 w 273"/>
                <a:gd name="T33" fmla="*/ 0 h 272"/>
                <a:gd name="T34" fmla="*/ 91 w 273"/>
                <a:gd name="T35" fmla="*/ 45 h 272"/>
                <a:gd name="T36" fmla="*/ 46 w 273"/>
                <a:gd name="T37" fmla="*/ 45 h 272"/>
                <a:gd name="T38" fmla="*/ 46 w 273"/>
                <a:gd name="T39" fmla="*/ 90 h 272"/>
                <a:gd name="T40" fmla="*/ 0 w 273"/>
                <a:gd name="T41" fmla="*/ 9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3" h="272">
                  <a:moveTo>
                    <a:pt x="0" y="90"/>
                  </a:moveTo>
                  <a:lnTo>
                    <a:pt x="0" y="181"/>
                  </a:lnTo>
                  <a:lnTo>
                    <a:pt x="46" y="181"/>
                  </a:lnTo>
                  <a:lnTo>
                    <a:pt x="46" y="226"/>
                  </a:lnTo>
                  <a:lnTo>
                    <a:pt x="91" y="226"/>
                  </a:lnTo>
                  <a:lnTo>
                    <a:pt x="91" y="272"/>
                  </a:lnTo>
                  <a:lnTo>
                    <a:pt x="182" y="272"/>
                  </a:lnTo>
                  <a:lnTo>
                    <a:pt x="182" y="226"/>
                  </a:lnTo>
                  <a:lnTo>
                    <a:pt x="227" y="226"/>
                  </a:lnTo>
                  <a:lnTo>
                    <a:pt x="227" y="181"/>
                  </a:lnTo>
                  <a:lnTo>
                    <a:pt x="273" y="181"/>
                  </a:lnTo>
                  <a:lnTo>
                    <a:pt x="273" y="90"/>
                  </a:lnTo>
                  <a:lnTo>
                    <a:pt x="227" y="90"/>
                  </a:lnTo>
                  <a:lnTo>
                    <a:pt x="227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46" y="45"/>
                  </a:lnTo>
                  <a:lnTo>
                    <a:pt x="46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25" name="Freeform 297">
              <a:extLst>
                <a:ext uri="{FF2B5EF4-FFF2-40B4-BE49-F238E27FC236}">
                  <a16:creationId xmlns:a16="http://schemas.microsoft.com/office/drawing/2014/main" id="{F52F8A40-1AE2-4197-AE6C-47AB41261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" y="2069"/>
              <a:ext cx="273" cy="272"/>
            </a:xfrm>
            <a:custGeom>
              <a:avLst/>
              <a:gdLst>
                <a:gd name="T0" fmla="*/ 0 w 273"/>
                <a:gd name="T1" fmla="*/ 90 h 272"/>
                <a:gd name="T2" fmla="*/ 0 w 273"/>
                <a:gd name="T3" fmla="*/ 181 h 272"/>
                <a:gd name="T4" fmla="*/ 46 w 273"/>
                <a:gd name="T5" fmla="*/ 181 h 272"/>
                <a:gd name="T6" fmla="*/ 46 w 273"/>
                <a:gd name="T7" fmla="*/ 226 h 272"/>
                <a:gd name="T8" fmla="*/ 91 w 273"/>
                <a:gd name="T9" fmla="*/ 226 h 272"/>
                <a:gd name="T10" fmla="*/ 91 w 273"/>
                <a:gd name="T11" fmla="*/ 272 h 272"/>
                <a:gd name="T12" fmla="*/ 182 w 273"/>
                <a:gd name="T13" fmla="*/ 272 h 272"/>
                <a:gd name="T14" fmla="*/ 182 w 273"/>
                <a:gd name="T15" fmla="*/ 226 h 272"/>
                <a:gd name="T16" fmla="*/ 227 w 273"/>
                <a:gd name="T17" fmla="*/ 226 h 272"/>
                <a:gd name="T18" fmla="*/ 227 w 273"/>
                <a:gd name="T19" fmla="*/ 181 h 272"/>
                <a:gd name="T20" fmla="*/ 273 w 273"/>
                <a:gd name="T21" fmla="*/ 181 h 272"/>
                <a:gd name="T22" fmla="*/ 273 w 273"/>
                <a:gd name="T23" fmla="*/ 90 h 272"/>
                <a:gd name="T24" fmla="*/ 227 w 273"/>
                <a:gd name="T25" fmla="*/ 90 h 272"/>
                <a:gd name="T26" fmla="*/ 227 w 273"/>
                <a:gd name="T27" fmla="*/ 45 h 272"/>
                <a:gd name="T28" fmla="*/ 182 w 273"/>
                <a:gd name="T29" fmla="*/ 45 h 272"/>
                <a:gd name="T30" fmla="*/ 182 w 273"/>
                <a:gd name="T31" fmla="*/ 0 h 272"/>
                <a:gd name="T32" fmla="*/ 91 w 273"/>
                <a:gd name="T33" fmla="*/ 0 h 272"/>
                <a:gd name="T34" fmla="*/ 91 w 273"/>
                <a:gd name="T35" fmla="*/ 45 h 272"/>
                <a:gd name="T36" fmla="*/ 46 w 273"/>
                <a:gd name="T37" fmla="*/ 45 h 272"/>
                <a:gd name="T38" fmla="*/ 46 w 273"/>
                <a:gd name="T39" fmla="*/ 90 h 272"/>
                <a:gd name="T40" fmla="*/ 0 w 273"/>
                <a:gd name="T41" fmla="*/ 9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3" h="272">
                  <a:moveTo>
                    <a:pt x="0" y="90"/>
                  </a:moveTo>
                  <a:lnTo>
                    <a:pt x="0" y="181"/>
                  </a:lnTo>
                  <a:lnTo>
                    <a:pt x="46" y="181"/>
                  </a:lnTo>
                  <a:lnTo>
                    <a:pt x="46" y="226"/>
                  </a:lnTo>
                  <a:lnTo>
                    <a:pt x="91" y="226"/>
                  </a:lnTo>
                  <a:lnTo>
                    <a:pt x="91" y="272"/>
                  </a:lnTo>
                  <a:lnTo>
                    <a:pt x="182" y="272"/>
                  </a:lnTo>
                  <a:lnTo>
                    <a:pt x="182" y="226"/>
                  </a:lnTo>
                  <a:lnTo>
                    <a:pt x="227" y="226"/>
                  </a:lnTo>
                  <a:lnTo>
                    <a:pt x="227" y="181"/>
                  </a:lnTo>
                  <a:lnTo>
                    <a:pt x="273" y="181"/>
                  </a:lnTo>
                  <a:lnTo>
                    <a:pt x="273" y="90"/>
                  </a:lnTo>
                  <a:lnTo>
                    <a:pt x="227" y="90"/>
                  </a:lnTo>
                  <a:lnTo>
                    <a:pt x="227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46" y="45"/>
                  </a:lnTo>
                  <a:lnTo>
                    <a:pt x="46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26" name="Rectangle 298">
              <a:extLst>
                <a:ext uri="{FF2B5EF4-FFF2-40B4-BE49-F238E27FC236}">
                  <a16:creationId xmlns:a16="http://schemas.microsoft.com/office/drawing/2014/main" id="{77D6E525-3B39-4A4C-857A-73588DBE0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205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27" name="Rectangle 299">
              <a:extLst>
                <a:ext uri="{FF2B5EF4-FFF2-40B4-BE49-F238E27FC236}">
                  <a16:creationId xmlns:a16="http://schemas.microsoft.com/office/drawing/2014/main" id="{A451EFB7-5324-4645-9900-A403AA8C9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" y="2205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28" name="Freeform 300">
              <a:extLst>
                <a:ext uri="{FF2B5EF4-FFF2-40B4-BE49-F238E27FC236}">
                  <a16:creationId xmlns:a16="http://schemas.microsoft.com/office/drawing/2014/main" id="{79AEDF22-75DD-4C16-8839-8D60E0049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2386"/>
              <a:ext cx="318" cy="182"/>
            </a:xfrm>
            <a:custGeom>
              <a:avLst/>
              <a:gdLst>
                <a:gd name="T0" fmla="*/ 0 w 318"/>
                <a:gd name="T1" fmla="*/ 182 h 182"/>
                <a:gd name="T2" fmla="*/ 0 w 318"/>
                <a:gd name="T3" fmla="*/ 0 h 182"/>
                <a:gd name="T4" fmla="*/ 46 w 318"/>
                <a:gd name="T5" fmla="*/ 0 h 182"/>
                <a:gd name="T6" fmla="*/ 46 w 318"/>
                <a:gd name="T7" fmla="*/ 45 h 182"/>
                <a:gd name="T8" fmla="*/ 91 w 318"/>
                <a:gd name="T9" fmla="*/ 45 h 182"/>
                <a:gd name="T10" fmla="*/ 91 w 318"/>
                <a:gd name="T11" fmla="*/ 0 h 182"/>
                <a:gd name="T12" fmla="*/ 136 w 318"/>
                <a:gd name="T13" fmla="*/ 0 h 182"/>
                <a:gd name="T14" fmla="*/ 136 w 318"/>
                <a:gd name="T15" fmla="*/ 45 h 182"/>
                <a:gd name="T16" fmla="*/ 182 w 318"/>
                <a:gd name="T17" fmla="*/ 45 h 182"/>
                <a:gd name="T18" fmla="*/ 182 w 318"/>
                <a:gd name="T19" fmla="*/ 0 h 182"/>
                <a:gd name="T20" fmla="*/ 227 w 318"/>
                <a:gd name="T21" fmla="*/ 0 h 182"/>
                <a:gd name="T22" fmla="*/ 227 w 318"/>
                <a:gd name="T23" fmla="*/ 45 h 182"/>
                <a:gd name="T24" fmla="*/ 272 w 318"/>
                <a:gd name="T25" fmla="*/ 45 h 182"/>
                <a:gd name="T26" fmla="*/ 272 w 318"/>
                <a:gd name="T27" fmla="*/ 0 h 182"/>
                <a:gd name="T28" fmla="*/ 318 w 318"/>
                <a:gd name="T29" fmla="*/ 0 h 182"/>
                <a:gd name="T30" fmla="*/ 318 w 318"/>
                <a:gd name="T31" fmla="*/ 182 h 182"/>
                <a:gd name="T32" fmla="*/ 272 w 318"/>
                <a:gd name="T33" fmla="*/ 182 h 182"/>
                <a:gd name="T34" fmla="*/ 272 w 318"/>
                <a:gd name="T35" fmla="*/ 136 h 182"/>
                <a:gd name="T36" fmla="*/ 227 w 318"/>
                <a:gd name="T37" fmla="*/ 136 h 182"/>
                <a:gd name="T38" fmla="*/ 227 w 318"/>
                <a:gd name="T39" fmla="*/ 182 h 182"/>
                <a:gd name="T40" fmla="*/ 182 w 318"/>
                <a:gd name="T41" fmla="*/ 182 h 182"/>
                <a:gd name="T42" fmla="*/ 182 w 318"/>
                <a:gd name="T43" fmla="*/ 136 h 182"/>
                <a:gd name="T44" fmla="*/ 136 w 318"/>
                <a:gd name="T45" fmla="*/ 136 h 182"/>
                <a:gd name="T46" fmla="*/ 136 w 318"/>
                <a:gd name="T47" fmla="*/ 182 h 182"/>
                <a:gd name="T48" fmla="*/ 91 w 318"/>
                <a:gd name="T49" fmla="*/ 182 h 182"/>
                <a:gd name="T50" fmla="*/ 91 w 318"/>
                <a:gd name="T51" fmla="*/ 136 h 182"/>
                <a:gd name="T52" fmla="*/ 46 w 318"/>
                <a:gd name="T53" fmla="*/ 136 h 182"/>
                <a:gd name="T54" fmla="*/ 46 w 318"/>
                <a:gd name="T55" fmla="*/ 182 h 182"/>
                <a:gd name="T56" fmla="*/ 0 w 318"/>
                <a:gd name="T5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8" h="182">
                  <a:moveTo>
                    <a:pt x="0" y="182"/>
                  </a:moveTo>
                  <a:lnTo>
                    <a:pt x="0" y="0"/>
                  </a:lnTo>
                  <a:lnTo>
                    <a:pt x="46" y="0"/>
                  </a:lnTo>
                  <a:lnTo>
                    <a:pt x="46" y="45"/>
                  </a:lnTo>
                  <a:lnTo>
                    <a:pt x="91" y="45"/>
                  </a:lnTo>
                  <a:lnTo>
                    <a:pt x="91" y="0"/>
                  </a:lnTo>
                  <a:lnTo>
                    <a:pt x="136" y="0"/>
                  </a:lnTo>
                  <a:lnTo>
                    <a:pt x="136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227" y="0"/>
                  </a:lnTo>
                  <a:lnTo>
                    <a:pt x="227" y="45"/>
                  </a:lnTo>
                  <a:lnTo>
                    <a:pt x="272" y="45"/>
                  </a:lnTo>
                  <a:lnTo>
                    <a:pt x="272" y="0"/>
                  </a:lnTo>
                  <a:lnTo>
                    <a:pt x="318" y="0"/>
                  </a:lnTo>
                  <a:lnTo>
                    <a:pt x="318" y="182"/>
                  </a:lnTo>
                  <a:lnTo>
                    <a:pt x="272" y="182"/>
                  </a:lnTo>
                  <a:lnTo>
                    <a:pt x="272" y="136"/>
                  </a:lnTo>
                  <a:lnTo>
                    <a:pt x="227" y="136"/>
                  </a:lnTo>
                  <a:lnTo>
                    <a:pt x="227" y="182"/>
                  </a:lnTo>
                  <a:lnTo>
                    <a:pt x="182" y="182"/>
                  </a:lnTo>
                  <a:lnTo>
                    <a:pt x="182" y="136"/>
                  </a:lnTo>
                  <a:lnTo>
                    <a:pt x="136" y="136"/>
                  </a:lnTo>
                  <a:lnTo>
                    <a:pt x="136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46" y="136"/>
                  </a:lnTo>
                  <a:lnTo>
                    <a:pt x="46" y="182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829" name="Group 301">
            <a:extLst>
              <a:ext uri="{FF2B5EF4-FFF2-40B4-BE49-F238E27FC236}">
                <a16:creationId xmlns:a16="http://schemas.microsoft.com/office/drawing/2014/main" id="{64AD00F1-3D1B-4108-953A-D75C5C621700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4868863"/>
            <a:ext cx="1296987" cy="1296987"/>
            <a:chOff x="1124" y="1979"/>
            <a:chExt cx="771" cy="771"/>
          </a:xfrm>
        </p:grpSpPr>
        <p:sp>
          <p:nvSpPr>
            <p:cNvPr id="22830" name="Freeform 302">
              <a:extLst>
                <a:ext uri="{FF2B5EF4-FFF2-40B4-BE49-F238E27FC236}">
                  <a16:creationId xmlns:a16="http://schemas.microsoft.com/office/drawing/2014/main" id="{C678C0E2-83F2-49E9-87B7-3963D8AB7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1979"/>
              <a:ext cx="771" cy="771"/>
            </a:xfrm>
            <a:custGeom>
              <a:avLst/>
              <a:gdLst>
                <a:gd name="T0" fmla="*/ 0 w 771"/>
                <a:gd name="T1" fmla="*/ 272 h 771"/>
                <a:gd name="T2" fmla="*/ 45 w 771"/>
                <a:gd name="T3" fmla="*/ 318 h 771"/>
                <a:gd name="T4" fmla="*/ 0 w 771"/>
                <a:gd name="T5" fmla="*/ 363 h 771"/>
                <a:gd name="T6" fmla="*/ 45 w 771"/>
                <a:gd name="T7" fmla="*/ 408 h 771"/>
                <a:gd name="T8" fmla="*/ 0 w 771"/>
                <a:gd name="T9" fmla="*/ 454 h 771"/>
                <a:gd name="T10" fmla="*/ 45 w 771"/>
                <a:gd name="T11" fmla="*/ 499 h 771"/>
                <a:gd name="T12" fmla="*/ 91 w 771"/>
                <a:gd name="T13" fmla="*/ 590 h 771"/>
                <a:gd name="T14" fmla="*/ 136 w 771"/>
                <a:gd name="T15" fmla="*/ 635 h 771"/>
                <a:gd name="T16" fmla="*/ 181 w 771"/>
                <a:gd name="T17" fmla="*/ 681 h 771"/>
                <a:gd name="T18" fmla="*/ 272 w 771"/>
                <a:gd name="T19" fmla="*/ 726 h 771"/>
                <a:gd name="T20" fmla="*/ 317 w 771"/>
                <a:gd name="T21" fmla="*/ 771 h 771"/>
                <a:gd name="T22" fmla="*/ 363 w 771"/>
                <a:gd name="T23" fmla="*/ 726 h 771"/>
                <a:gd name="T24" fmla="*/ 408 w 771"/>
                <a:gd name="T25" fmla="*/ 771 h 771"/>
                <a:gd name="T26" fmla="*/ 454 w 771"/>
                <a:gd name="T27" fmla="*/ 726 h 771"/>
                <a:gd name="T28" fmla="*/ 499 w 771"/>
                <a:gd name="T29" fmla="*/ 771 h 771"/>
                <a:gd name="T30" fmla="*/ 590 w 771"/>
                <a:gd name="T31" fmla="*/ 726 h 771"/>
                <a:gd name="T32" fmla="*/ 635 w 771"/>
                <a:gd name="T33" fmla="*/ 681 h 771"/>
                <a:gd name="T34" fmla="*/ 680 w 771"/>
                <a:gd name="T35" fmla="*/ 635 h 771"/>
                <a:gd name="T36" fmla="*/ 726 w 771"/>
                <a:gd name="T37" fmla="*/ 590 h 771"/>
                <a:gd name="T38" fmla="*/ 771 w 771"/>
                <a:gd name="T39" fmla="*/ 499 h 771"/>
                <a:gd name="T40" fmla="*/ 726 w 771"/>
                <a:gd name="T41" fmla="*/ 454 h 771"/>
                <a:gd name="T42" fmla="*/ 771 w 771"/>
                <a:gd name="T43" fmla="*/ 408 h 771"/>
                <a:gd name="T44" fmla="*/ 726 w 771"/>
                <a:gd name="T45" fmla="*/ 363 h 771"/>
                <a:gd name="T46" fmla="*/ 771 w 771"/>
                <a:gd name="T47" fmla="*/ 318 h 771"/>
                <a:gd name="T48" fmla="*/ 726 w 771"/>
                <a:gd name="T49" fmla="*/ 272 h 771"/>
                <a:gd name="T50" fmla="*/ 680 w 771"/>
                <a:gd name="T51" fmla="*/ 182 h 771"/>
                <a:gd name="T52" fmla="*/ 635 w 771"/>
                <a:gd name="T53" fmla="*/ 136 h 771"/>
                <a:gd name="T54" fmla="*/ 590 w 771"/>
                <a:gd name="T55" fmla="*/ 91 h 771"/>
                <a:gd name="T56" fmla="*/ 499 w 771"/>
                <a:gd name="T57" fmla="*/ 46 h 771"/>
                <a:gd name="T58" fmla="*/ 454 w 771"/>
                <a:gd name="T59" fmla="*/ 0 h 771"/>
                <a:gd name="T60" fmla="*/ 408 w 771"/>
                <a:gd name="T61" fmla="*/ 46 h 771"/>
                <a:gd name="T62" fmla="*/ 363 w 771"/>
                <a:gd name="T63" fmla="*/ 0 h 771"/>
                <a:gd name="T64" fmla="*/ 317 w 771"/>
                <a:gd name="T65" fmla="*/ 46 h 771"/>
                <a:gd name="T66" fmla="*/ 272 w 771"/>
                <a:gd name="T67" fmla="*/ 0 h 771"/>
                <a:gd name="T68" fmla="*/ 181 w 771"/>
                <a:gd name="T69" fmla="*/ 46 h 771"/>
                <a:gd name="T70" fmla="*/ 136 w 771"/>
                <a:gd name="T71" fmla="*/ 91 h 771"/>
                <a:gd name="T72" fmla="*/ 91 w 771"/>
                <a:gd name="T73" fmla="*/ 136 h 771"/>
                <a:gd name="T74" fmla="*/ 45 w 771"/>
                <a:gd name="T75" fmla="*/ 182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1" h="771">
                  <a:moveTo>
                    <a:pt x="45" y="272"/>
                  </a:moveTo>
                  <a:lnTo>
                    <a:pt x="0" y="272"/>
                  </a:lnTo>
                  <a:lnTo>
                    <a:pt x="0" y="318"/>
                  </a:lnTo>
                  <a:lnTo>
                    <a:pt x="45" y="318"/>
                  </a:lnTo>
                  <a:lnTo>
                    <a:pt x="45" y="363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45" y="408"/>
                  </a:lnTo>
                  <a:lnTo>
                    <a:pt x="45" y="454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45" y="499"/>
                  </a:lnTo>
                  <a:lnTo>
                    <a:pt x="45" y="590"/>
                  </a:lnTo>
                  <a:lnTo>
                    <a:pt x="91" y="590"/>
                  </a:lnTo>
                  <a:lnTo>
                    <a:pt x="91" y="635"/>
                  </a:lnTo>
                  <a:lnTo>
                    <a:pt x="136" y="635"/>
                  </a:lnTo>
                  <a:lnTo>
                    <a:pt x="136" y="681"/>
                  </a:lnTo>
                  <a:lnTo>
                    <a:pt x="181" y="681"/>
                  </a:lnTo>
                  <a:lnTo>
                    <a:pt x="181" y="726"/>
                  </a:lnTo>
                  <a:lnTo>
                    <a:pt x="272" y="726"/>
                  </a:lnTo>
                  <a:lnTo>
                    <a:pt x="272" y="771"/>
                  </a:lnTo>
                  <a:lnTo>
                    <a:pt x="317" y="771"/>
                  </a:lnTo>
                  <a:lnTo>
                    <a:pt x="317" y="726"/>
                  </a:lnTo>
                  <a:lnTo>
                    <a:pt x="363" y="726"/>
                  </a:lnTo>
                  <a:lnTo>
                    <a:pt x="363" y="771"/>
                  </a:lnTo>
                  <a:lnTo>
                    <a:pt x="408" y="771"/>
                  </a:lnTo>
                  <a:lnTo>
                    <a:pt x="408" y="726"/>
                  </a:lnTo>
                  <a:lnTo>
                    <a:pt x="454" y="726"/>
                  </a:lnTo>
                  <a:lnTo>
                    <a:pt x="454" y="771"/>
                  </a:lnTo>
                  <a:lnTo>
                    <a:pt x="499" y="771"/>
                  </a:lnTo>
                  <a:lnTo>
                    <a:pt x="499" y="726"/>
                  </a:lnTo>
                  <a:lnTo>
                    <a:pt x="590" y="726"/>
                  </a:lnTo>
                  <a:lnTo>
                    <a:pt x="590" y="681"/>
                  </a:lnTo>
                  <a:lnTo>
                    <a:pt x="635" y="681"/>
                  </a:lnTo>
                  <a:lnTo>
                    <a:pt x="635" y="635"/>
                  </a:lnTo>
                  <a:lnTo>
                    <a:pt x="680" y="635"/>
                  </a:lnTo>
                  <a:lnTo>
                    <a:pt x="680" y="590"/>
                  </a:lnTo>
                  <a:lnTo>
                    <a:pt x="726" y="590"/>
                  </a:lnTo>
                  <a:lnTo>
                    <a:pt x="726" y="499"/>
                  </a:lnTo>
                  <a:lnTo>
                    <a:pt x="771" y="499"/>
                  </a:lnTo>
                  <a:lnTo>
                    <a:pt x="771" y="454"/>
                  </a:lnTo>
                  <a:lnTo>
                    <a:pt x="726" y="454"/>
                  </a:lnTo>
                  <a:lnTo>
                    <a:pt x="726" y="408"/>
                  </a:lnTo>
                  <a:lnTo>
                    <a:pt x="771" y="408"/>
                  </a:lnTo>
                  <a:lnTo>
                    <a:pt x="771" y="363"/>
                  </a:lnTo>
                  <a:lnTo>
                    <a:pt x="726" y="363"/>
                  </a:lnTo>
                  <a:lnTo>
                    <a:pt x="726" y="318"/>
                  </a:lnTo>
                  <a:lnTo>
                    <a:pt x="771" y="318"/>
                  </a:lnTo>
                  <a:lnTo>
                    <a:pt x="771" y="272"/>
                  </a:lnTo>
                  <a:lnTo>
                    <a:pt x="726" y="272"/>
                  </a:lnTo>
                  <a:lnTo>
                    <a:pt x="726" y="182"/>
                  </a:lnTo>
                  <a:lnTo>
                    <a:pt x="680" y="182"/>
                  </a:lnTo>
                  <a:lnTo>
                    <a:pt x="680" y="136"/>
                  </a:lnTo>
                  <a:lnTo>
                    <a:pt x="635" y="136"/>
                  </a:lnTo>
                  <a:lnTo>
                    <a:pt x="635" y="91"/>
                  </a:lnTo>
                  <a:lnTo>
                    <a:pt x="590" y="91"/>
                  </a:lnTo>
                  <a:lnTo>
                    <a:pt x="590" y="46"/>
                  </a:lnTo>
                  <a:lnTo>
                    <a:pt x="499" y="46"/>
                  </a:lnTo>
                  <a:lnTo>
                    <a:pt x="499" y="0"/>
                  </a:lnTo>
                  <a:lnTo>
                    <a:pt x="454" y="0"/>
                  </a:lnTo>
                  <a:lnTo>
                    <a:pt x="454" y="46"/>
                  </a:lnTo>
                  <a:lnTo>
                    <a:pt x="408" y="46"/>
                  </a:lnTo>
                  <a:lnTo>
                    <a:pt x="408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17" y="46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81" y="46"/>
                  </a:lnTo>
                  <a:lnTo>
                    <a:pt x="181" y="91"/>
                  </a:lnTo>
                  <a:lnTo>
                    <a:pt x="136" y="91"/>
                  </a:lnTo>
                  <a:lnTo>
                    <a:pt x="136" y="136"/>
                  </a:lnTo>
                  <a:lnTo>
                    <a:pt x="91" y="136"/>
                  </a:lnTo>
                  <a:lnTo>
                    <a:pt x="91" y="182"/>
                  </a:lnTo>
                  <a:lnTo>
                    <a:pt x="45" y="182"/>
                  </a:lnTo>
                  <a:lnTo>
                    <a:pt x="45" y="272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31" name="Freeform 303">
              <a:extLst>
                <a:ext uri="{FF2B5EF4-FFF2-40B4-BE49-F238E27FC236}">
                  <a16:creationId xmlns:a16="http://schemas.microsoft.com/office/drawing/2014/main" id="{A95D8F35-DB9D-4986-999B-490FA8DE5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2115"/>
              <a:ext cx="273" cy="272"/>
            </a:xfrm>
            <a:custGeom>
              <a:avLst/>
              <a:gdLst>
                <a:gd name="T0" fmla="*/ 0 w 273"/>
                <a:gd name="T1" fmla="*/ 90 h 272"/>
                <a:gd name="T2" fmla="*/ 0 w 273"/>
                <a:gd name="T3" fmla="*/ 181 h 272"/>
                <a:gd name="T4" fmla="*/ 46 w 273"/>
                <a:gd name="T5" fmla="*/ 181 h 272"/>
                <a:gd name="T6" fmla="*/ 46 w 273"/>
                <a:gd name="T7" fmla="*/ 226 h 272"/>
                <a:gd name="T8" fmla="*/ 91 w 273"/>
                <a:gd name="T9" fmla="*/ 226 h 272"/>
                <a:gd name="T10" fmla="*/ 91 w 273"/>
                <a:gd name="T11" fmla="*/ 272 h 272"/>
                <a:gd name="T12" fmla="*/ 182 w 273"/>
                <a:gd name="T13" fmla="*/ 272 h 272"/>
                <a:gd name="T14" fmla="*/ 182 w 273"/>
                <a:gd name="T15" fmla="*/ 226 h 272"/>
                <a:gd name="T16" fmla="*/ 227 w 273"/>
                <a:gd name="T17" fmla="*/ 226 h 272"/>
                <a:gd name="T18" fmla="*/ 227 w 273"/>
                <a:gd name="T19" fmla="*/ 181 h 272"/>
                <a:gd name="T20" fmla="*/ 273 w 273"/>
                <a:gd name="T21" fmla="*/ 181 h 272"/>
                <a:gd name="T22" fmla="*/ 273 w 273"/>
                <a:gd name="T23" fmla="*/ 90 h 272"/>
                <a:gd name="T24" fmla="*/ 227 w 273"/>
                <a:gd name="T25" fmla="*/ 90 h 272"/>
                <a:gd name="T26" fmla="*/ 227 w 273"/>
                <a:gd name="T27" fmla="*/ 45 h 272"/>
                <a:gd name="T28" fmla="*/ 182 w 273"/>
                <a:gd name="T29" fmla="*/ 45 h 272"/>
                <a:gd name="T30" fmla="*/ 182 w 273"/>
                <a:gd name="T31" fmla="*/ 0 h 272"/>
                <a:gd name="T32" fmla="*/ 91 w 273"/>
                <a:gd name="T33" fmla="*/ 0 h 272"/>
                <a:gd name="T34" fmla="*/ 91 w 273"/>
                <a:gd name="T35" fmla="*/ 45 h 272"/>
                <a:gd name="T36" fmla="*/ 46 w 273"/>
                <a:gd name="T37" fmla="*/ 45 h 272"/>
                <a:gd name="T38" fmla="*/ 46 w 273"/>
                <a:gd name="T39" fmla="*/ 90 h 272"/>
                <a:gd name="T40" fmla="*/ 0 w 273"/>
                <a:gd name="T41" fmla="*/ 9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3" h="272">
                  <a:moveTo>
                    <a:pt x="0" y="90"/>
                  </a:moveTo>
                  <a:lnTo>
                    <a:pt x="0" y="181"/>
                  </a:lnTo>
                  <a:lnTo>
                    <a:pt x="46" y="181"/>
                  </a:lnTo>
                  <a:lnTo>
                    <a:pt x="46" y="226"/>
                  </a:lnTo>
                  <a:lnTo>
                    <a:pt x="91" y="226"/>
                  </a:lnTo>
                  <a:lnTo>
                    <a:pt x="91" y="272"/>
                  </a:lnTo>
                  <a:lnTo>
                    <a:pt x="182" y="272"/>
                  </a:lnTo>
                  <a:lnTo>
                    <a:pt x="182" y="226"/>
                  </a:lnTo>
                  <a:lnTo>
                    <a:pt x="227" y="226"/>
                  </a:lnTo>
                  <a:lnTo>
                    <a:pt x="227" y="181"/>
                  </a:lnTo>
                  <a:lnTo>
                    <a:pt x="273" y="181"/>
                  </a:lnTo>
                  <a:lnTo>
                    <a:pt x="273" y="90"/>
                  </a:lnTo>
                  <a:lnTo>
                    <a:pt x="227" y="90"/>
                  </a:lnTo>
                  <a:lnTo>
                    <a:pt x="227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46" y="45"/>
                  </a:lnTo>
                  <a:lnTo>
                    <a:pt x="46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32" name="Freeform 304">
              <a:extLst>
                <a:ext uri="{FF2B5EF4-FFF2-40B4-BE49-F238E27FC236}">
                  <a16:creationId xmlns:a16="http://schemas.microsoft.com/office/drawing/2014/main" id="{A3677C7F-5050-4828-BE76-BE6BF5EC5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3" y="2115"/>
              <a:ext cx="273" cy="272"/>
            </a:xfrm>
            <a:custGeom>
              <a:avLst/>
              <a:gdLst>
                <a:gd name="T0" fmla="*/ 0 w 273"/>
                <a:gd name="T1" fmla="*/ 90 h 272"/>
                <a:gd name="T2" fmla="*/ 0 w 273"/>
                <a:gd name="T3" fmla="*/ 181 h 272"/>
                <a:gd name="T4" fmla="*/ 46 w 273"/>
                <a:gd name="T5" fmla="*/ 181 h 272"/>
                <a:gd name="T6" fmla="*/ 46 w 273"/>
                <a:gd name="T7" fmla="*/ 226 h 272"/>
                <a:gd name="T8" fmla="*/ 91 w 273"/>
                <a:gd name="T9" fmla="*/ 226 h 272"/>
                <a:gd name="T10" fmla="*/ 91 w 273"/>
                <a:gd name="T11" fmla="*/ 272 h 272"/>
                <a:gd name="T12" fmla="*/ 182 w 273"/>
                <a:gd name="T13" fmla="*/ 272 h 272"/>
                <a:gd name="T14" fmla="*/ 182 w 273"/>
                <a:gd name="T15" fmla="*/ 226 h 272"/>
                <a:gd name="T16" fmla="*/ 227 w 273"/>
                <a:gd name="T17" fmla="*/ 226 h 272"/>
                <a:gd name="T18" fmla="*/ 227 w 273"/>
                <a:gd name="T19" fmla="*/ 181 h 272"/>
                <a:gd name="T20" fmla="*/ 273 w 273"/>
                <a:gd name="T21" fmla="*/ 181 h 272"/>
                <a:gd name="T22" fmla="*/ 273 w 273"/>
                <a:gd name="T23" fmla="*/ 90 h 272"/>
                <a:gd name="T24" fmla="*/ 227 w 273"/>
                <a:gd name="T25" fmla="*/ 90 h 272"/>
                <a:gd name="T26" fmla="*/ 227 w 273"/>
                <a:gd name="T27" fmla="*/ 45 h 272"/>
                <a:gd name="T28" fmla="*/ 182 w 273"/>
                <a:gd name="T29" fmla="*/ 45 h 272"/>
                <a:gd name="T30" fmla="*/ 182 w 273"/>
                <a:gd name="T31" fmla="*/ 0 h 272"/>
                <a:gd name="T32" fmla="*/ 91 w 273"/>
                <a:gd name="T33" fmla="*/ 0 h 272"/>
                <a:gd name="T34" fmla="*/ 91 w 273"/>
                <a:gd name="T35" fmla="*/ 45 h 272"/>
                <a:gd name="T36" fmla="*/ 46 w 273"/>
                <a:gd name="T37" fmla="*/ 45 h 272"/>
                <a:gd name="T38" fmla="*/ 46 w 273"/>
                <a:gd name="T39" fmla="*/ 90 h 272"/>
                <a:gd name="T40" fmla="*/ 0 w 273"/>
                <a:gd name="T41" fmla="*/ 9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3" h="272">
                  <a:moveTo>
                    <a:pt x="0" y="90"/>
                  </a:moveTo>
                  <a:lnTo>
                    <a:pt x="0" y="181"/>
                  </a:lnTo>
                  <a:lnTo>
                    <a:pt x="46" y="181"/>
                  </a:lnTo>
                  <a:lnTo>
                    <a:pt x="46" y="226"/>
                  </a:lnTo>
                  <a:lnTo>
                    <a:pt x="91" y="226"/>
                  </a:lnTo>
                  <a:lnTo>
                    <a:pt x="91" y="272"/>
                  </a:lnTo>
                  <a:lnTo>
                    <a:pt x="182" y="272"/>
                  </a:lnTo>
                  <a:lnTo>
                    <a:pt x="182" y="226"/>
                  </a:lnTo>
                  <a:lnTo>
                    <a:pt x="227" y="226"/>
                  </a:lnTo>
                  <a:lnTo>
                    <a:pt x="227" y="181"/>
                  </a:lnTo>
                  <a:lnTo>
                    <a:pt x="273" y="181"/>
                  </a:lnTo>
                  <a:lnTo>
                    <a:pt x="273" y="90"/>
                  </a:lnTo>
                  <a:lnTo>
                    <a:pt x="227" y="90"/>
                  </a:lnTo>
                  <a:lnTo>
                    <a:pt x="227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46" y="45"/>
                  </a:lnTo>
                  <a:lnTo>
                    <a:pt x="46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33" name="Rectangle 305">
              <a:extLst>
                <a:ext uri="{FF2B5EF4-FFF2-40B4-BE49-F238E27FC236}">
                  <a16:creationId xmlns:a16="http://schemas.microsoft.com/office/drawing/2014/main" id="{C9EE30D8-81B8-4E06-AB44-CE747FABE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251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34" name="Rectangle 306">
              <a:extLst>
                <a:ext uri="{FF2B5EF4-FFF2-40B4-BE49-F238E27FC236}">
                  <a16:creationId xmlns:a16="http://schemas.microsoft.com/office/drawing/2014/main" id="{67DACDBE-172B-430D-ABA6-C9FA9D452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4" y="2251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35" name="Freeform 307">
              <a:extLst>
                <a:ext uri="{FF2B5EF4-FFF2-40B4-BE49-F238E27FC236}">
                  <a16:creationId xmlns:a16="http://schemas.microsoft.com/office/drawing/2014/main" id="{8F6C3AF3-BA78-4F4D-9AB6-2756E9607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2432"/>
              <a:ext cx="318" cy="182"/>
            </a:xfrm>
            <a:custGeom>
              <a:avLst/>
              <a:gdLst>
                <a:gd name="T0" fmla="*/ 0 w 318"/>
                <a:gd name="T1" fmla="*/ 182 h 182"/>
                <a:gd name="T2" fmla="*/ 0 w 318"/>
                <a:gd name="T3" fmla="*/ 0 h 182"/>
                <a:gd name="T4" fmla="*/ 46 w 318"/>
                <a:gd name="T5" fmla="*/ 0 h 182"/>
                <a:gd name="T6" fmla="*/ 46 w 318"/>
                <a:gd name="T7" fmla="*/ 45 h 182"/>
                <a:gd name="T8" fmla="*/ 91 w 318"/>
                <a:gd name="T9" fmla="*/ 45 h 182"/>
                <a:gd name="T10" fmla="*/ 91 w 318"/>
                <a:gd name="T11" fmla="*/ 0 h 182"/>
                <a:gd name="T12" fmla="*/ 136 w 318"/>
                <a:gd name="T13" fmla="*/ 0 h 182"/>
                <a:gd name="T14" fmla="*/ 136 w 318"/>
                <a:gd name="T15" fmla="*/ 45 h 182"/>
                <a:gd name="T16" fmla="*/ 182 w 318"/>
                <a:gd name="T17" fmla="*/ 45 h 182"/>
                <a:gd name="T18" fmla="*/ 182 w 318"/>
                <a:gd name="T19" fmla="*/ 0 h 182"/>
                <a:gd name="T20" fmla="*/ 227 w 318"/>
                <a:gd name="T21" fmla="*/ 0 h 182"/>
                <a:gd name="T22" fmla="*/ 227 w 318"/>
                <a:gd name="T23" fmla="*/ 45 h 182"/>
                <a:gd name="T24" fmla="*/ 272 w 318"/>
                <a:gd name="T25" fmla="*/ 45 h 182"/>
                <a:gd name="T26" fmla="*/ 272 w 318"/>
                <a:gd name="T27" fmla="*/ 0 h 182"/>
                <a:gd name="T28" fmla="*/ 318 w 318"/>
                <a:gd name="T29" fmla="*/ 0 h 182"/>
                <a:gd name="T30" fmla="*/ 318 w 318"/>
                <a:gd name="T31" fmla="*/ 182 h 182"/>
                <a:gd name="T32" fmla="*/ 272 w 318"/>
                <a:gd name="T33" fmla="*/ 182 h 182"/>
                <a:gd name="T34" fmla="*/ 272 w 318"/>
                <a:gd name="T35" fmla="*/ 136 h 182"/>
                <a:gd name="T36" fmla="*/ 227 w 318"/>
                <a:gd name="T37" fmla="*/ 136 h 182"/>
                <a:gd name="T38" fmla="*/ 227 w 318"/>
                <a:gd name="T39" fmla="*/ 182 h 182"/>
                <a:gd name="T40" fmla="*/ 182 w 318"/>
                <a:gd name="T41" fmla="*/ 182 h 182"/>
                <a:gd name="T42" fmla="*/ 182 w 318"/>
                <a:gd name="T43" fmla="*/ 136 h 182"/>
                <a:gd name="T44" fmla="*/ 136 w 318"/>
                <a:gd name="T45" fmla="*/ 136 h 182"/>
                <a:gd name="T46" fmla="*/ 136 w 318"/>
                <a:gd name="T47" fmla="*/ 182 h 182"/>
                <a:gd name="T48" fmla="*/ 91 w 318"/>
                <a:gd name="T49" fmla="*/ 182 h 182"/>
                <a:gd name="T50" fmla="*/ 91 w 318"/>
                <a:gd name="T51" fmla="*/ 136 h 182"/>
                <a:gd name="T52" fmla="*/ 46 w 318"/>
                <a:gd name="T53" fmla="*/ 136 h 182"/>
                <a:gd name="T54" fmla="*/ 46 w 318"/>
                <a:gd name="T55" fmla="*/ 182 h 182"/>
                <a:gd name="T56" fmla="*/ 0 w 318"/>
                <a:gd name="T5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8" h="182">
                  <a:moveTo>
                    <a:pt x="0" y="182"/>
                  </a:moveTo>
                  <a:lnTo>
                    <a:pt x="0" y="0"/>
                  </a:lnTo>
                  <a:lnTo>
                    <a:pt x="46" y="0"/>
                  </a:lnTo>
                  <a:lnTo>
                    <a:pt x="46" y="45"/>
                  </a:lnTo>
                  <a:lnTo>
                    <a:pt x="91" y="45"/>
                  </a:lnTo>
                  <a:lnTo>
                    <a:pt x="91" y="0"/>
                  </a:lnTo>
                  <a:lnTo>
                    <a:pt x="136" y="0"/>
                  </a:lnTo>
                  <a:lnTo>
                    <a:pt x="136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227" y="0"/>
                  </a:lnTo>
                  <a:lnTo>
                    <a:pt x="227" y="45"/>
                  </a:lnTo>
                  <a:lnTo>
                    <a:pt x="272" y="45"/>
                  </a:lnTo>
                  <a:lnTo>
                    <a:pt x="272" y="0"/>
                  </a:lnTo>
                  <a:lnTo>
                    <a:pt x="318" y="0"/>
                  </a:lnTo>
                  <a:lnTo>
                    <a:pt x="318" y="182"/>
                  </a:lnTo>
                  <a:lnTo>
                    <a:pt x="272" y="182"/>
                  </a:lnTo>
                  <a:lnTo>
                    <a:pt x="272" y="136"/>
                  </a:lnTo>
                  <a:lnTo>
                    <a:pt x="227" y="136"/>
                  </a:lnTo>
                  <a:lnTo>
                    <a:pt x="227" y="182"/>
                  </a:lnTo>
                  <a:lnTo>
                    <a:pt x="182" y="182"/>
                  </a:lnTo>
                  <a:lnTo>
                    <a:pt x="182" y="136"/>
                  </a:lnTo>
                  <a:lnTo>
                    <a:pt x="136" y="136"/>
                  </a:lnTo>
                  <a:lnTo>
                    <a:pt x="136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46" y="136"/>
                  </a:lnTo>
                  <a:lnTo>
                    <a:pt x="46" y="182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856" name="Group 328">
            <a:extLst>
              <a:ext uri="{FF2B5EF4-FFF2-40B4-BE49-F238E27FC236}">
                <a16:creationId xmlns:a16="http://schemas.microsoft.com/office/drawing/2014/main" id="{59DADEA7-5390-4E60-A076-2488AE9AE904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4868863"/>
            <a:ext cx="1296988" cy="1296987"/>
            <a:chOff x="1079" y="1253"/>
            <a:chExt cx="771" cy="771"/>
          </a:xfrm>
        </p:grpSpPr>
        <p:sp>
          <p:nvSpPr>
            <p:cNvPr id="22857" name="Freeform 329">
              <a:extLst>
                <a:ext uri="{FF2B5EF4-FFF2-40B4-BE49-F238E27FC236}">
                  <a16:creationId xmlns:a16="http://schemas.microsoft.com/office/drawing/2014/main" id="{6B354141-8D29-4EA0-AE46-3100BCB9A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1253"/>
              <a:ext cx="771" cy="771"/>
            </a:xfrm>
            <a:custGeom>
              <a:avLst/>
              <a:gdLst>
                <a:gd name="T0" fmla="*/ 0 w 771"/>
                <a:gd name="T1" fmla="*/ 272 h 771"/>
                <a:gd name="T2" fmla="*/ 45 w 771"/>
                <a:gd name="T3" fmla="*/ 318 h 771"/>
                <a:gd name="T4" fmla="*/ 0 w 771"/>
                <a:gd name="T5" fmla="*/ 363 h 771"/>
                <a:gd name="T6" fmla="*/ 45 w 771"/>
                <a:gd name="T7" fmla="*/ 408 h 771"/>
                <a:gd name="T8" fmla="*/ 0 w 771"/>
                <a:gd name="T9" fmla="*/ 454 h 771"/>
                <a:gd name="T10" fmla="*/ 45 w 771"/>
                <a:gd name="T11" fmla="*/ 499 h 771"/>
                <a:gd name="T12" fmla="*/ 91 w 771"/>
                <a:gd name="T13" fmla="*/ 590 h 771"/>
                <a:gd name="T14" fmla="*/ 136 w 771"/>
                <a:gd name="T15" fmla="*/ 635 h 771"/>
                <a:gd name="T16" fmla="*/ 181 w 771"/>
                <a:gd name="T17" fmla="*/ 681 h 771"/>
                <a:gd name="T18" fmla="*/ 272 w 771"/>
                <a:gd name="T19" fmla="*/ 726 h 771"/>
                <a:gd name="T20" fmla="*/ 317 w 771"/>
                <a:gd name="T21" fmla="*/ 771 h 771"/>
                <a:gd name="T22" fmla="*/ 363 w 771"/>
                <a:gd name="T23" fmla="*/ 726 h 771"/>
                <a:gd name="T24" fmla="*/ 408 w 771"/>
                <a:gd name="T25" fmla="*/ 771 h 771"/>
                <a:gd name="T26" fmla="*/ 454 w 771"/>
                <a:gd name="T27" fmla="*/ 726 h 771"/>
                <a:gd name="T28" fmla="*/ 499 w 771"/>
                <a:gd name="T29" fmla="*/ 771 h 771"/>
                <a:gd name="T30" fmla="*/ 590 w 771"/>
                <a:gd name="T31" fmla="*/ 726 h 771"/>
                <a:gd name="T32" fmla="*/ 635 w 771"/>
                <a:gd name="T33" fmla="*/ 681 h 771"/>
                <a:gd name="T34" fmla="*/ 680 w 771"/>
                <a:gd name="T35" fmla="*/ 635 h 771"/>
                <a:gd name="T36" fmla="*/ 726 w 771"/>
                <a:gd name="T37" fmla="*/ 590 h 771"/>
                <a:gd name="T38" fmla="*/ 771 w 771"/>
                <a:gd name="T39" fmla="*/ 499 h 771"/>
                <a:gd name="T40" fmla="*/ 726 w 771"/>
                <a:gd name="T41" fmla="*/ 454 h 771"/>
                <a:gd name="T42" fmla="*/ 771 w 771"/>
                <a:gd name="T43" fmla="*/ 408 h 771"/>
                <a:gd name="T44" fmla="*/ 726 w 771"/>
                <a:gd name="T45" fmla="*/ 363 h 771"/>
                <a:gd name="T46" fmla="*/ 771 w 771"/>
                <a:gd name="T47" fmla="*/ 318 h 771"/>
                <a:gd name="T48" fmla="*/ 726 w 771"/>
                <a:gd name="T49" fmla="*/ 272 h 771"/>
                <a:gd name="T50" fmla="*/ 680 w 771"/>
                <a:gd name="T51" fmla="*/ 182 h 771"/>
                <a:gd name="T52" fmla="*/ 635 w 771"/>
                <a:gd name="T53" fmla="*/ 136 h 771"/>
                <a:gd name="T54" fmla="*/ 590 w 771"/>
                <a:gd name="T55" fmla="*/ 91 h 771"/>
                <a:gd name="T56" fmla="*/ 499 w 771"/>
                <a:gd name="T57" fmla="*/ 46 h 771"/>
                <a:gd name="T58" fmla="*/ 454 w 771"/>
                <a:gd name="T59" fmla="*/ 0 h 771"/>
                <a:gd name="T60" fmla="*/ 408 w 771"/>
                <a:gd name="T61" fmla="*/ 46 h 771"/>
                <a:gd name="T62" fmla="*/ 363 w 771"/>
                <a:gd name="T63" fmla="*/ 0 h 771"/>
                <a:gd name="T64" fmla="*/ 317 w 771"/>
                <a:gd name="T65" fmla="*/ 46 h 771"/>
                <a:gd name="T66" fmla="*/ 272 w 771"/>
                <a:gd name="T67" fmla="*/ 0 h 771"/>
                <a:gd name="T68" fmla="*/ 181 w 771"/>
                <a:gd name="T69" fmla="*/ 46 h 771"/>
                <a:gd name="T70" fmla="*/ 136 w 771"/>
                <a:gd name="T71" fmla="*/ 91 h 771"/>
                <a:gd name="T72" fmla="*/ 91 w 771"/>
                <a:gd name="T73" fmla="*/ 136 h 771"/>
                <a:gd name="T74" fmla="*/ 45 w 771"/>
                <a:gd name="T75" fmla="*/ 182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1" h="771">
                  <a:moveTo>
                    <a:pt x="45" y="272"/>
                  </a:moveTo>
                  <a:lnTo>
                    <a:pt x="0" y="272"/>
                  </a:lnTo>
                  <a:lnTo>
                    <a:pt x="0" y="318"/>
                  </a:lnTo>
                  <a:lnTo>
                    <a:pt x="45" y="318"/>
                  </a:lnTo>
                  <a:lnTo>
                    <a:pt x="45" y="363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45" y="408"/>
                  </a:lnTo>
                  <a:lnTo>
                    <a:pt x="45" y="454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45" y="499"/>
                  </a:lnTo>
                  <a:lnTo>
                    <a:pt x="45" y="590"/>
                  </a:lnTo>
                  <a:lnTo>
                    <a:pt x="91" y="590"/>
                  </a:lnTo>
                  <a:lnTo>
                    <a:pt x="91" y="635"/>
                  </a:lnTo>
                  <a:lnTo>
                    <a:pt x="136" y="635"/>
                  </a:lnTo>
                  <a:lnTo>
                    <a:pt x="136" y="681"/>
                  </a:lnTo>
                  <a:lnTo>
                    <a:pt x="181" y="681"/>
                  </a:lnTo>
                  <a:lnTo>
                    <a:pt x="181" y="726"/>
                  </a:lnTo>
                  <a:lnTo>
                    <a:pt x="272" y="726"/>
                  </a:lnTo>
                  <a:lnTo>
                    <a:pt x="272" y="771"/>
                  </a:lnTo>
                  <a:lnTo>
                    <a:pt x="317" y="771"/>
                  </a:lnTo>
                  <a:lnTo>
                    <a:pt x="317" y="726"/>
                  </a:lnTo>
                  <a:lnTo>
                    <a:pt x="363" y="726"/>
                  </a:lnTo>
                  <a:lnTo>
                    <a:pt x="363" y="771"/>
                  </a:lnTo>
                  <a:lnTo>
                    <a:pt x="408" y="771"/>
                  </a:lnTo>
                  <a:lnTo>
                    <a:pt x="408" y="726"/>
                  </a:lnTo>
                  <a:lnTo>
                    <a:pt x="454" y="726"/>
                  </a:lnTo>
                  <a:lnTo>
                    <a:pt x="454" y="771"/>
                  </a:lnTo>
                  <a:lnTo>
                    <a:pt x="499" y="771"/>
                  </a:lnTo>
                  <a:lnTo>
                    <a:pt x="499" y="726"/>
                  </a:lnTo>
                  <a:lnTo>
                    <a:pt x="590" y="726"/>
                  </a:lnTo>
                  <a:lnTo>
                    <a:pt x="590" y="681"/>
                  </a:lnTo>
                  <a:lnTo>
                    <a:pt x="635" y="681"/>
                  </a:lnTo>
                  <a:lnTo>
                    <a:pt x="635" y="635"/>
                  </a:lnTo>
                  <a:lnTo>
                    <a:pt x="680" y="635"/>
                  </a:lnTo>
                  <a:lnTo>
                    <a:pt x="680" y="590"/>
                  </a:lnTo>
                  <a:lnTo>
                    <a:pt x="726" y="590"/>
                  </a:lnTo>
                  <a:lnTo>
                    <a:pt x="726" y="499"/>
                  </a:lnTo>
                  <a:lnTo>
                    <a:pt x="771" y="499"/>
                  </a:lnTo>
                  <a:lnTo>
                    <a:pt x="771" y="454"/>
                  </a:lnTo>
                  <a:lnTo>
                    <a:pt x="726" y="454"/>
                  </a:lnTo>
                  <a:lnTo>
                    <a:pt x="726" y="408"/>
                  </a:lnTo>
                  <a:lnTo>
                    <a:pt x="771" y="408"/>
                  </a:lnTo>
                  <a:lnTo>
                    <a:pt x="771" y="363"/>
                  </a:lnTo>
                  <a:lnTo>
                    <a:pt x="726" y="363"/>
                  </a:lnTo>
                  <a:lnTo>
                    <a:pt x="726" y="318"/>
                  </a:lnTo>
                  <a:lnTo>
                    <a:pt x="771" y="318"/>
                  </a:lnTo>
                  <a:lnTo>
                    <a:pt x="771" y="272"/>
                  </a:lnTo>
                  <a:lnTo>
                    <a:pt x="726" y="272"/>
                  </a:lnTo>
                  <a:lnTo>
                    <a:pt x="726" y="182"/>
                  </a:lnTo>
                  <a:lnTo>
                    <a:pt x="680" y="182"/>
                  </a:lnTo>
                  <a:lnTo>
                    <a:pt x="680" y="136"/>
                  </a:lnTo>
                  <a:lnTo>
                    <a:pt x="635" y="136"/>
                  </a:lnTo>
                  <a:lnTo>
                    <a:pt x="635" y="91"/>
                  </a:lnTo>
                  <a:lnTo>
                    <a:pt x="590" y="91"/>
                  </a:lnTo>
                  <a:lnTo>
                    <a:pt x="590" y="46"/>
                  </a:lnTo>
                  <a:lnTo>
                    <a:pt x="499" y="46"/>
                  </a:lnTo>
                  <a:lnTo>
                    <a:pt x="499" y="0"/>
                  </a:lnTo>
                  <a:lnTo>
                    <a:pt x="454" y="0"/>
                  </a:lnTo>
                  <a:lnTo>
                    <a:pt x="454" y="46"/>
                  </a:lnTo>
                  <a:lnTo>
                    <a:pt x="408" y="46"/>
                  </a:lnTo>
                  <a:lnTo>
                    <a:pt x="408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17" y="46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81" y="46"/>
                  </a:lnTo>
                  <a:lnTo>
                    <a:pt x="181" y="91"/>
                  </a:lnTo>
                  <a:lnTo>
                    <a:pt x="136" y="91"/>
                  </a:lnTo>
                  <a:lnTo>
                    <a:pt x="136" y="136"/>
                  </a:lnTo>
                  <a:lnTo>
                    <a:pt x="91" y="136"/>
                  </a:lnTo>
                  <a:lnTo>
                    <a:pt x="91" y="182"/>
                  </a:lnTo>
                  <a:lnTo>
                    <a:pt x="45" y="182"/>
                  </a:lnTo>
                  <a:lnTo>
                    <a:pt x="45" y="27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58" name="Freeform 330">
              <a:extLst>
                <a:ext uri="{FF2B5EF4-FFF2-40B4-BE49-F238E27FC236}">
                  <a16:creationId xmlns:a16="http://schemas.microsoft.com/office/drawing/2014/main" id="{7374ACCA-56ED-46A1-8F0A-0078A0FE4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" y="1389"/>
              <a:ext cx="273" cy="272"/>
            </a:xfrm>
            <a:custGeom>
              <a:avLst/>
              <a:gdLst>
                <a:gd name="T0" fmla="*/ 0 w 273"/>
                <a:gd name="T1" fmla="*/ 90 h 272"/>
                <a:gd name="T2" fmla="*/ 0 w 273"/>
                <a:gd name="T3" fmla="*/ 181 h 272"/>
                <a:gd name="T4" fmla="*/ 46 w 273"/>
                <a:gd name="T5" fmla="*/ 181 h 272"/>
                <a:gd name="T6" fmla="*/ 46 w 273"/>
                <a:gd name="T7" fmla="*/ 226 h 272"/>
                <a:gd name="T8" fmla="*/ 91 w 273"/>
                <a:gd name="T9" fmla="*/ 226 h 272"/>
                <a:gd name="T10" fmla="*/ 91 w 273"/>
                <a:gd name="T11" fmla="*/ 272 h 272"/>
                <a:gd name="T12" fmla="*/ 182 w 273"/>
                <a:gd name="T13" fmla="*/ 272 h 272"/>
                <a:gd name="T14" fmla="*/ 182 w 273"/>
                <a:gd name="T15" fmla="*/ 226 h 272"/>
                <a:gd name="T16" fmla="*/ 227 w 273"/>
                <a:gd name="T17" fmla="*/ 226 h 272"/>
                <a:gd name="T18" fmla="*/ 227 w 273"/>
                <a:gd name="T19" fmla="*/ 181 h 272"/>
                <a:gd name="T20" fmla="*/ 273 w 273"/>
                <a:gd name="T21" fmla="*/ 181 h 272"/>
                <a:gd name="T22" fmla="*/ 273 w 273"/>
                <a:gd name="T23" fmla="*/ 90 h 272"/>
                <a:gd name="T24" fmla="*/ 227 w 273"/>
                <a:gd name="T25" fmla="*/ 90 h 272"/>
                <a:gd name="T26" fmla="*/ 227 w 273"/>
                <a:gd name="T27" fmla="*/ 45 h 272"/>
                <a:gd name="T28" fmla="*/ 182 w 273"/>
                <a:gd name="T29" fmla="*/ 45 h 272"/>
                <a:gd name="T30" fmla="*/ 182 w 273"/>
                <a:gd name="T31" fmla="*/ 0 h 272"/>
                <a:gd name="T32" fmla="*/ 91 w 273"/>
                <a:gd name="T33" fmla="*/ 0 h 272"/>
                <a:gd name="T34" fmla="*/ 91 w 273"/>
                <a:gd name="T35" fmla="*/ 45 h 272"/>
                <a:gd name="T36" fmla="*/ 46 w 273"/>
                <a:gd name="T37" fmla="*/ 45 h 272"/>
                <a:gd name="T38" fmla="*/ 46 w 273"/>
                <a:gd name="T39" fmla="*/ 90 h 272"/>
                <a:gd name="T40" fmla="*/ 0 w 273"/>
                <a:gd name="T41" fmla="*/ 9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3" h="272">
                  <a:moveTo>
                    <a:pt x="0" y="90"/>
                  </a:moveTo>
                  <a:lnTo>
                    <a:pt x="0" y="181"/>
                  </a:lnTo>
                  <a:lnTo>
                    <a:pt x="46" y="181"/>
                  </a:lnTo>
                  <a:lnTo>
                    <a:pt x="46" y="226"/>
                  </a:lnTo>
                  <a:lnTo>
                    <a:pt x="91" y="226"/>
                  </a:lnTo>
                  <a:lnTo>
                    <a:pt x="91" y="272"/>
                  </a:lnTo>
                  <a:lnTo>
                    <a:pt x="182" y="272"/>
                  </a:lnTo>
                  <a:lnTo>
                    <a:pt x="182" y="226"/>
                  </a:lnTo>
                  <a:lnTo>
                    <a:pt x="227" y="226"/>
                  </a:lnTo>
                  <a:lnTo>
                    <a:pt x="227" y="181"/>
                  </a:lnTo>
                  <a:lnTo>
                    <a:pt x="273" y="181"/>
                  </a:lnTo>
                  <a:lnTo>
                    <a:pt x="273" y="90"/>
                  </a:lnTo>
                  <a:lnTo>
                    <a:pt x="227" y="90"/>
                  </a:lnTo>
                  <a:lnTo>
                    <a:pt x="227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46" y="45"/>
                  </a:lnTo>
                  <a:lnTo>
                    <a:pt x="46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59" name="Freeform 331">
              <a:extLst>
                <a:ext uri="{FF2B5EF4-FFF2-40B4-BE49-F238E27FC236}">
                  <a16:creationId xmlns:a16="http://schemas.microsoft.com/office/drawing/2014/main" id="{0BEFC189-29AE-4078-BB11-BFFB53879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8" y="1389"/>
              <a:ext cx="273" cy="272"/>
            </a:xfrm>
            <a:custGeom>
              <a:avLst/>
              <a:gdLst>
                <a:gd name="T0" fmla="*/ 0 w 273"/>
                <a:gd name="T1" fmla="*/ 90 h 272"/>
                <a:gd name="T2" fmla="*/ 0 w 273"/>
                <a:gd name="T3" fmla="*/ 181 h 272"/>
                <a:gd name="T4" fmla="*/ 46 w 273"/>
                <a:gd name="T5" fmla="*/ 181 h 272"/>
                <a:gd name="T6" fmla="*/ 46 w 273"/>
                <a:gd name="T7" fmla="*/ 226 h 272"/>
                <a:gd name="T8" fmla="*/ 91 w 273"/>
                <a:gd name="T9" fmla="*/ 226 h 272"/>
                <a:gd name="T10" fmla="*/ 91 w 273"/>
                <a:gd name="T11" fmla="*/ 272 h 272"/>
                <a:gd name="T12" fmla="*/ 182 w 273"/>
                <a:gd name="T13" fmla="*/ 272 h 272"/>
                <a:gd name="T14" fmla="*/ 182 w 273"/>
                <a:gd name="T15" fmla="*/ 226 h 272"/>
                <a:gd name="T16" fmla="*/ 227 w 273"/>
                <a:gd name="T17" fmla="*/ 226 h 272"/>
                <a:gd name="T18" fmla="*/ 227 w 273"/>
                <a:gd name="T19" fmla="*/ 181 h 272"/>
                <a:gd name="T20" fmla="*/ 273 w 273"/>
                <a:gd name="T21" fmla="*/ 181 h 272"/>
                <a:gd name="T22" fmla="*/ 273 w 273"/>
                <a:gd name="T23" fmla="*/ 90 h 272"/>
                <a:gd name="T24" fmla="*/ 227 w 273"/>
                <a:gd name="T25" fmla="*/ 90 h 272"/>
                <a:gd name="T26" fmla="*/ 227 w 273"/>
                <a:gd name="T27" fmla="*/ 45 h 272"/>
                <a:gd name="T28" fmla="*/ 182 w 273"/>
                <a:gd name="T29" fmla="*/ 45 h 272"/>
                <a:gd name="T30" fmla="*/ 182 w 273"/>
                <a:gd name="T31" fmla="*/ 0 h 272"/>
                <a:gd name="T32" fmla="*/ 91 w 273"/>
                <a:gd name="T33" fmla="*/ 0 h 272"/>
                <a:gd name="T34" fmla="*/ 91 w 273"/>
                <a:gd name="T35" fmla="*/ 45 h 272"/>
                <a:gd name="T36" fmla="*/ 46 w 273"/>
                <a:gd name="T37" fmla="*/ 45 h 272"/>
                <a:gd name="T38" fmla="*/ 46 w 273"/>
                <a:gd name="T39" fmla="*/ 90 h 272"/>
                <a:gd name="T40" fmla="*/ 0 w 273"/>
                <a:gd name="T41" fmla="*/ 9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3" h="272">
                  <a:moveTo>
                    <a:pt x="0" y="90"/>
                  </a:moveTo>
                  <a:lnTo>
                    <a:pt x="0" y="181"/>
                  </a:lnTo>
                  <a:lnTo>
                    <a:pt x="46" y="181"/>
                  </a:lnTo>
                  <a:lnTo>
                    <a:pt x="46" y="226"/>
                  </a:lnTo>
                  <a:lnTo>
                    <a:pt x="91" y="226"/>
                  </a:lnTo>
                  <a:lnTo>
                    <a:pt x="91" y="272"/>
                  </a:lnTo>
                  <a:lnTo>
                    <a:pt x="182" y="272"/>
                  </a:lnTo>
                  <a:lnTo>
                    <a:pt x="182" y="226"/>
                  </a:lnTo>
                  <a:lnTo>
                    <a:pt x="227" y="226"/>
                  </a:lnTo>
                  <a:lnTo>
                    <a:pt x="227" y="181"/>
                  </a:lnTo>
                  <a:lnTo>
                    <a:pt x="273" y="181"/>
                  </a:lnTo>
                  <a:lnTo>
                    <a:pt x="273" y="90"/>
                  </a:lnTo>
                  <a:lnTo>
                    <a:pt x="227" y="90"/>
                  </a:lnTo>
                  <a:lnTo>
                    <a:pt x="227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46" y="45"/>
                  </a:lnTo>
                  <a:lnTo>
                    <a:pt x="46" y="9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60" name="Rectangle 332">
              <a:extLst>
                <a:ext uri="{FF2B5EF4-FFF2-40B4-BE49-F238E27FC236}">
                  <a16:creationId xmlns:a16="http://schemas.microsoft.com/office/drawing/2014/main" id="{18697D23-28DE-4ACC-9267-AE12F2970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525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61" name="Rectangle 333">
              <a:extLst>
                <a:ext uri="{FF2B5EF4-FFF2-40B4-BE49-F238E27FC236}">
                  <a16:creationId xmlns:a16="http://schemas.microsoft.com/office/drawing/2014/main" id="{DB161CD7-368A-4359-89BD-F64FCEABA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9" y="1525"/>
              <a:ext cx="45" cy="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862" name="Freeform 334">
              <a:extLst>
                <a:ext uri="{FF2B5EF4-FFF2-40B4-BE49-F238E27FC236}">
                  <a16:creationId xmlns:a16="http://schemas.microsoft.com/office/drawing/2014/main" id="{E359FFD9-E98C-4FFB-9374-FB7199369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706"/>
              <a:ext cx="318" cy="182"/>
            </a:xfrm>
            <a:custGeom>
              <a:avLst/>
              <a:gdLst>
                <a:gd name="T0" fmla="*/ 0 w 318"/>
                <a:gd name="T1" fmla="*/ 182 h 182"/>
                <a:gd name="T2" fmla="*/ 0 w 318"/>
                <a:gd name="T3" fmla="*/ 0 h 182"/>
                <a:gd name="T4" fmla="*/ 46 w 318"/>
                <a:gd name="T5" fmla="*/ 0 h 182"/>
                <a:gd name="T6" fmla="*/ 46 w 318"/>
                <a:gd name="T7" fmla="*/ 45 h 182"/>
                <a:gd name="T8" fmla="*/ 91 w 318"/>
                <a:gd name="T9" fmla="*/ 45 h 182"/>
                <a:gd name="T10" fmla="*/ 91 w 318"/>
                <a:gd name="T11" fmla="*/ 0 h 182"/>
                <a:gd name="T12" fmla="*/ 136 w 318"/>
                <a:gd name="T13" fmla="*/ 0 h 182"/>
                <a:gd name="T14" fmla="*/ 136 w 318"/>
                <a:gd name="T15" fmla="*/ 45 h 182"/>
                <a:gd name="T16" fmla="*/ 182 w 318"/>
                <a:gd name="T17" fmla="*/ 45 h 182"/>
                <a:gd name="T18" fmla="*/ 182 w 318"/>
                <a:gd name="T19" fmla="*/ 0 h 182"/>
                <a:gd name="T20" fmla="*/ 227 w 318"/>
                <a:gd name="T21" fmla="*/ 0 h 182"/>
                <a:gd name="T22" fmla="*/ 227 w 318"/>
                <a:gd name="T23" fmla="*/ 45 h 182"/>
                <a:gd name="T24" fmla="*/ 272 w 318"/>
                <a:gd name="T25" fmla="*/ 45 h 182"/>
                <a:gd name="T26" fmla="*/ 272 w 318"/>
                <a:gd name="T27" fmla="*/ 0 h 182"/>
                <a:gd name="T28" fmla="*/ 318 w 318"/>
                <a:gd name="T29" fmla="*/ 0 h 182"/>
                <a:gd name="T30" fmla="*/ 318 w 318"/>
                <a:gd name="T31" fmla="*/ 182 h 182"/>
                <a:gd name="T32" fmla="*/ 272 w 318"/>
                <a:gd name="T33" fmla="*/ 182 h 182"/>
                <a:gd name="T34" fmla="*/ 272 w 318"/>
                <a:gd name="T35" fmla="*/ 136 h 182"/>
                <a:gd name="T36" fmla="*/ 227 w 318"/>
                <a:gd name="T37" fmla="*/ 136 h 182"/>
                <a:gd name="T38" fmla="*/ 227 w 318"/>
                <a:gd name="T39" fmla="*/ 182 h 182"/>
                <a:gd name="T40" fmla="*/ 182 w 318"/>
                <a:gd name="T41" fmla="*/ 182 h 182"/>
                <a:gd name="T42" fmla="*/ 182 w 318"/>
                <a:gd name="T43" fmla="*/ 136 h 182"/>
                <a:gd name="T44" fmla="*/ 136 w 318"/>
                <a:gd name="T45" fmla="*/ 136 h 182"/>
                <a:gd name="T46" fmla="*/ 136 w 318"/>
                <a:gd name="T47" fmla="*/ 182 h 182"/>
                <a:gd name="T48" fmla="*/ 91 w 318"/>
                <a:gd name="T49" fmla="*/ 182 h 182"/>
                <a:gd name="T50" fmla="*/ 91 w 318"/>
                <a:gd name="T51" fmla="*/ 136 h 182"/>
                <a:gd name="T52" fmla="*/ 46 w 318"/>
                <a:gd name="T53" fmla="*/ 136 h 182"/>
                <a:gd name="T54" fmla="*/ 46 w 318"/>
                <a:gd name="T55" fmla="*/ 182 h 182"/>
                <a:gd name="T56" fmla="*/ 0 w 318"/>
                <a:gd name="T5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8" h="182">
                  <a:moveTo>
                    <a:pt x="0" y="182"/>
                  </a:moveTo>
                  <a:lnTo>
                    <a:pt x="0" y="0"/>
                  </a:lnTo>
                  <a:lnTo>
                    <a:pt x="46" y="0"/>
                  </a:lnTo>
                  <a:lnTo>
                    <a:pt x="46" y="45"/>
                  </a:lnTo>
                  <a:lnTo>
                    <a:pt x="91" y="45"/>
                  </a:lnTo>
                  <a:lnTo>
                    <a:pt x="91" y="0"/>
                  </a:lnTo>
                  <a:lnTo>
                    <a:pt x="136" y="0"/>
                  </a:lnTo>
                  <a:lnTo>
                    <a:pt x="136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227" y="0"/>
                  </a:lnTo>
                  <a:lnTo>
                    <a:pt x="227" y="45"/>
                  </a:lnTo>
                  <a:lnTo>
                    <a:pt x="272" y="45"/>
                  </a:lnTo>
                  <a:lnTo>
                    <a:pt x="272" y="0"/>
                  </a:lnTo>
                  <a:lnTo>
                    <a:pt x="318" y="0"/>
                  </a:lnTo>
                  <a:lnTo>
                    <a:pt x="318" y="182"/>
                  </a:lnTo>
                  <a:lnTo>
                    <a:pt x="272" y="182"/>
                  </a:lnTo>
                  <a:lnTo>
                    <a:pt x="272" y="136"/>
                  </a:lnTo>
                  <a:lnTo>
                    <a:pt x="227" y="136"/>
                  </a:lnTo>
                  <a:lnTo>
                    <a:pt x="227" y="182"/>
                  </a:lnTo>
                  <a:lnTo>
                    <a:pt x="182" y="182"/>
                  </a:lnTo>
                  <a:lnTo>
                    <a:pt x="182" y="136"/>
                  </a:lnTo>
                  <a:lnTo>
                    <a:pt x="136" y="136"/>
                  </a:lnTo>
                  <a:lnTo>
                    <a:pt x="136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46" y="136"/>
                  </a:lnTo>
                  <a:lnTo>
                    <a:pt x="46" y="182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983" name="Group 455">
            <a:extLst>
              <a:ext uri="{FF2B5EF4-FFF2-40B4-BE49-F238E27FC236}">
                <a16:creationId xmlns:a16="http://schemas.microsoft.com/office/drawing/2014/main" id="{A752AFEB-2CF2-421E-A54D-D76CB0232CFE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852738"/>
            <a:ext cx="1439863" cy="1439862"/>
            <a:chOff x="308" y="1797"/>
            <a:chExt cx="907" cy="907"/>
          </a:xfrm>
        </p:grpSpPr>
        <p:sp>
          <p:nvSpPr>
            <p:cNvPr id="22908" name="Freeform 380">
              <a:extLst>
                <a:ext uri="{FF2B5EF4-FFF2-40B4-BE49-F238E27FC236}">
                  <a16:creationId xmlns:a16="http://schemas.microsoft.com/office/drawing/2014/main" id="{1CE3AA5D-2CBE-4DD0-A0CD-EDB3580D9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1797"/>
              <a:ext cx="907" cy="907"/>
            </a:xfrm>
            <a:custGeom>
              <a:avLst/>
              <a:gdLst>
                <a:gd name="T0" fmla="*/ 189 w 741"/>
                <a:gd name="T1" fmla="*/ 688 h 741"/>
                <a:gd name="T2" fmla="*/ 235 w 741"/>
                <a:gd name="T3" fmla="*/ 642 h 741"/>
                <a:gd name="T4" fmla="*/ 325 w 741"/>
                <a:gd name="T5" fmla="*/ 733 h 741"/>
                <a:gd name="T6" fmla="*/ 371 w 741"/>
                <a:gd name="T7" fmla="*/ 688 h 741"/>
                <a:gd name="T8" fmla="*/ 416 w 741"/>
                <a:gd name="T9" fmla="*/ 733 h 741"/>
                <a:gd name="T10" fmla="*/ 507 w 741"/>
                <a:gd name="T11" fmla="*/ 642 h 741"/>
                <a:gd name="T12" fmla="*/ 552 w 741"/>
                <a:gd name="T13" fmla="*/ 688 h 741"/>
                <a:gd name="T14" fmla="*/ 598 w 741"/>
                <a:gd name="T15" fmla="*/ 597 h 741"/>
                <a:gd name="T16" fmla="*/ 643 w 741"/>
                <a:gd name="T17" fmla="*/ 597 h 741"/>
                <a:gd name="T18" fmla="*/ 643 w 741"/>
                <a:gd name="T19" fmla="*/ 506 h 741"/>
                <a:gd name="T20" fmla="*/ 734 w 741"/>
                <a:gd name="T21" fmla="*/ 461 h 741"/>
                <a:gd name="T22" fmla="*/ 688 w 741"/>
                <a:gd name="T23" fmla="*/ 415 h 741"/>
                <a:gd name="T24" fmla="*/ 734 w 741"/>
                <a:gd name="T25" fmla="*/ 370 h 741"/>
                <a:gd name="T26" fmla="*/ 688 w 741"/>
                <a:gd name="T27" fmla="*/ 325 h 741"/>
                <a:gd name="T28" fmla="*/ 734 w 741"/>
                <a:gd name="T29" fmla="*/ 279 h 741"/>
                <a:gd name="T30" fmla="*/ 643 w 741"/>
                <a:gd name="T31" fmla="*/ 234 h 741"/>
                <a:gd name="T32" fmla="*/ 688 w 741"/>
                <a:gd name="T33" fmla="*/ 189 h 741"/>
                <a:gd name="T34" fmla="*/ 598 w 741"/>
                <a:gd name="T35" fmla="*/ 189 h 741"/>
                <a:gd name="T36" fmla="*/ 598 w 741"/>
                <a:gd name="T37" fmla="*/ 98 h 741"/>
                <a:gd name="T38" fmla="*/ 552 w 741"/>
                <a:gd name="T39" fmla="*/ 98 h 741"/>
                <a:gd name="T40" fmla="*/ 552 w 741"/>
                <a:gd name="T41" fmla="*/ 53 h 741"/>
                <a:gd name="T42" fmla="*/ 507 w 741"/>
                <a:gd name="T43" fmla="*/ 98 h 741"/>
                <a:gd name="T44" fmla="*/ 462 w 741"/>
                <a:gd name="T45" fmla="*/ 7 h 741"/>
                <a:gd name="T46" fmla="*/ 416 w 741"/>
                <a:gd name="T47" fmla="*/ 53 h 741"/>
                <a:gd name="T48" fmla="*/ 371 w 741"/>
                <a:gd name="T49" fmla="*/ 7 h 741"/>
                <a:gd name="T50" fmla="*/ 325 w 741"/>
                <a:gd name="T51" fmla="*/ 53 h 741"/>
                <a:gd name="T52" fmla="*/ 280 w 741"/>
                <a:gd name="T53" fmla="*/ 7 h 741"/>
                <a:gd name="T54" fmla="*/ 235 w 741"/>
                <a:gd name="T55" fmla="*/ 98 h 741"/>
                <a:gd name="T56" fmla="*/ 189 w 741"/>
                <a:gd name="T57" fmla="*/ 53 h 741"/>
                <a:gd name="T58" fmla="*/ 189 w 741"/>
                <a:gd name="T59" fmla="*/ 143 h 741"/>
                <a:gd name="T60" fmla="*/ 99 w 741"/>
                <a:gd name="T61" fmla="*/ 143 h 741"/>
                <a:gd name="T62" fmla="*/ 144 w 741"/>
                <a:gd name="T63" fmla="*/ 189 h 741"/>
                <a:gd name="T64" fmla="*/ 53 w 741"/>
                <a:gd name="T65" fmla="*/ 189 h 741"/>
                <a:gd name="T66" fmla="*/ 99 w 741"/>
                <a:gd name="T67" fmla="*/ 234 h 741"/>
                <a:gd name="T68" fmla="*/ 8 w 741"/>
                <a:gd name="T69" fmla="*/ 279 h 741"/>
                <a:gd name="T70" fmla="*/ 53 w 741"/>
                <a:gd name="T71" fmla="*/ 325 h 741"/>
                <a:gd name="T72" fmla="*/ 8 w 741"/>
                <a:gd name="T73" fmla="*/ 370 h 741"/>
                <a:gd name="T74" fmla="*/ 53 w 741"/>
                <a:gd name="T75" fmla="*/ 415 h 741"/>
                <a:gd name="T76" fmla="*/ 8 w 741"/>
                <a:gd name="T77" fmla="*/ 461 h 741"/>
                <a:gd name="T78" fmla="*/ 99 w 741"/>
                <a:gd name="T79" fmla="*/ 506 h 741"/>
                <a:gd name="T80" fmla="*/ 53 w 741"/>
                <a:gd name="T81" fmla="*/ 552 h 741"/>
                <a:gd name="T82" fmla="*/ 144 w 741"/>
                <a:gd name="T83" fmla="*/ 552 h 741"/>
                <a:gd name="T84" fmla="*/ 144 w 741"/>
                <a:gd name="T85" fmla="*/ 642 h 741"/>
                <a:gd name="T86" fmla="*/ 189 w 741"/>
                <a:gd name="T87" fmla="*/ 597 h 741"/>
                <a:gd name="T88" fmla="*/ 189 w 741"/>
                <a:gd name="T89" fmla="*/ 688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1" h="741">
                  <a:moveTo>
                    <a:pt x="189" y="688"/>
                  </a:moveTo>
                  <a:cubicBezTo>
                    <a:pt x="197" y="695"/>
                    <a:pt x="212" y="635"/>
                    <a:pt x="235" y="642"/>
                  </a:cubicBezTo>
                  <a:cubicBezTo>
                    <a:pt x="258" y="649"/>
                    <a:pt x="302" y="725"/>
                    <a:pt x="325" y="733"/>
                  </a:cubicBezTo>
                  <a:cubicBezTo>
                    <a:pt x="348" y="741"/>
                    <a:pt x="356" y="688"/>
                    <a:pt x="371" y="688"/>
                  </a:cubicBezTo>
                  <a:cubicBezTo>
                    <a:pt x="386" y="688"/>
                    <a:pt x="393" y="741"/>
                    <a:pt x="416" y="733"/>
                  </a:cubicBezTo>
                  <a:cubicBezTo>
                    <a:pt x="439" y="725"/>
                    <a:pt x="484" y="649"/>
                    <a:pt x="507" y="642"/>
                  </a:cubicBezTo>
                  <a:cubicBezTo>
                    <a:pt x="530" y="635"/>
                    <a:pt x="537" y="695"/>
                    <a:pt x="552" y="688"/>
                  </a:cubicBezTo>
                  <a:cubicBezTo>
                    <a:pt x="567" y="681"/>
                    <a:pt x="583" y="612"/>
                    <a:pt x="598" y="597"/>
                  </a:cubicBezTo>
                  <a:cubicBezTo>
                    <a:pt x="613" y="582"/>
                    <a:pt x="636" y="612"/>
                    <a:pt x="643" y="597"/>
                  </a:cubicBezTo>
                  <a:cubicBezTo>
                    <a:pt x="650" y="582"/>
                    <a:pt x="628" y="529"/>
                    <a:pt x="643" y="506"/>
                  </a:cubicBezTo>
                  <a:cubicBezTo>
                    <a:pt x="658" y="483"/>
                    <a:pt x="727" y="476"/>
                    <a:pt x="734" y="461"/>
                  </a:cubicBezTo>
                  <a:cubicBezTo>
                    <a:pt x="741" y="446"/>
                    <a:pt x="688" y="430"/>
                    <a:pt x="688" y="415"/>
                  </a:cubicBezTo>
                  <a:cubicBezTo>
                    <a:pt x="688" y="400"/>
                    <a:pt x="734" y="385"/>
                    <a:pt x="734" y="370"/>
                  </a:cubicBezTo>
                  <a:cubicBezTo>
                    <a:pt x="734" y="355"/>
                    <a:pt x="688" y="340"/>
                    <a:pt x="688" y="325"/>
                  </a:cubicBezTo>
                  <a:cubicBezTo>
                    <a:pt x="688" y="310"/>
                    <a:pt x="741" y="294"/>
                    <a:pt x="734" y="279"/>
                  </a:cubicBezTo>
                  <a:cubicBezTo>
                    <a:pt x="727" y="264"/>
                    <a:pt x="651" y="249"/>
                    <a:pt x="643" y="234"/>
                  </a:cubicBezTo>
                  <a:cubicBezTo>
                    <a:pt x="635" y="219"/>
                    <a:pt x="695" y="196"/>
                    <a:pt x="688" y="189"/>
                  </a:cubicBezTo>
                  <a:cubicBezTo>
                    <a:pt x="681" y="182"/>
                    <a:pt x="613" y="204"/>
                    <a:pt x="598" y="189"/>
                  </a:cubicBezTo>
                  <a:cubicBezTo>
                    <a:pt x="583" y="174"/>
                    <a:pt x="606" y="113"/>
                    <a:pt x="598" y="98"/>
                  </a:cubicBezTo>
                  <a:cubicBezTo>
                    <a:pt x="590" y="83"/>
                    <a:pt x="560" y="105"/>
                    <a:pt x="552" y="98"/>
                  </a:cubicBezTo>
                  <a:cubicBezTo>
                    <a:pt x="544" y="91"/>
                    <a:pt x="559" y="53"/>
                    <a:pt x="552" y="53"/>
                  </a:cubicBezTo>
                  <a:cubicBezTo>
                    <a:pt x="545" y="53"/>
                    <a:pt x="522" y="106"/>
                    <a:pt x="507" y="98"/>
                  </a:cubicBezTo>
                  <a:cubicBezTo>
                    <a:pt x="492" y="90"/>
                    <a:pt x="477" y="14"/>
                    <a:pt x="462" y="7"/>
                  </a:cubicBezTo>
                  <a:cubicBezTo>
                    <a:pt x="447" y="0"/>
                    <a:pt x="431" y="53"/>
                    <a:pt x="416" y="53"/>
                  </a:cubicBezTo>
                  <a:cubicBezTo>
                    <a:pt x="401" y="53"/>
                    <a:pt x="386" y="7"/>
                    <a:pt x="371" y="7"/>
                  </a:cubicBezTo>
                  <a:cubicBezTo>
                    <a:pt x="356" y="7"/>
                    <a:pt x="340" y="53"/>
                    <a:pt x="325" y="53"/>
                  </a:cubicBezTo>
                  <a:cubicBezTo>
                    <a:pt x="310" y="53"/>
                    <a:pt x="295" y="0"/>
                    <a:pt x="280" y="7"/>
                  </a:cubicBezTo>
                  <a:cubicBezTo>
                    <a:pt x="265" y="14"/>
                    <a:pt x="250" y="90"/>
                    <a:pt x="235" y="98"/>
                  </a:cubicBezTo>
                  <a:cubicBezTo>
                    <a:pt x="220" y="106"/>
                    <a:pt x="197" y="46"/>
                    <a:pt x="189" y="53"/>
                  </a:cubicBezTo>
                  <a:cubicBezTo>
                    <a:pt x="181" y="60"/>
                    <a:pt x="204" y="128"/>
                    <a:pt x="189" y="143"/>
                  </a:cubicBezTo>
                  <a:cubicBezTo>
                    <a:pt x="174" y="158"/>
                    <a:pt x="106" y="135"/>
                    <a:pt x="99" y="143"/>
                  </a:cubicBezTo>
                  <a:cubicBezTo>
                    <a:pt x="92" y="151"/>
                    <a:pt x="152" y="181"/>
                    <a:pt x="144" y="189"/>
                  </a:cubicBezTo>
                  <a:cubicBezTo>
                    <a:pt x="136" y="197"/>
                    <a:pt x="60" y="182"/>
                    <a:pt x="53" y="189"/>
                  </a:cubicBezTo>
                  <a:cubicBezTo>
                    <a:pt x="46" y="196"/>
                    <a:pt x="106" y="219"/>
                    <a:pt x="99" y="234"/>
                  </a:cubicBezTo>
                  <a:cubicBezTo>
                    <a:pt x="92" y="249"/>
                    <a:pt x="16" y="264"/>
                    <a:pt x="8" y="279"/>
                  </a:cubicBezTo>
                  <a:cubicBezTo>
                    <a:pt x="0" y="294"/>
                    <a:pt x="53" y="310"/>
                    <a:pt x="53" y="325"/>
                  </a:cubicBezTo>
                  <a:cubicBezTo>
                    <a:pt x="53" y="340"/>
                    <a:pt x="8" y="355"/>
                    <a:pt x="8" y="370"/>
                  </a:cubicBezTo>
                  <a:cubicBezTo>
                    <a:pt x="8" y="385"/>
                    <a:pt x="53" y="400"/>
                    <a:pt x="53" y="415"/>
                  </a:cubicBezTo>
                  <a:cubicBezTo>
                    <a:pt x="53" y="430"/>
                    <a:pt x="0" y="446"/>
                    <a:pt x="8" y="461"/>
                  </a:cubicBezTo>
                  <a:cubicBezTo>
                    <a:pt x="16" y="476"/>
                    <a:pt x="92" y="491"/>
                    <a:pt x="99" y="506"/>
                  </a:cubicBezTo>
                  <a:cubicBezTo>
                    <a:pt x="106" y="521"/>
                    <a:pt x="46" y="544"/>
                    <a:pt x="53" y="552"/>
                  </a:cubicBezTo>
                  <a:cubicBezTo>
                    <a:pt x="60" y="560"/>
                    <a:pt x="129" y="537"/>
                    <a:pt x="144" y="552"/>
                  </a:cubicBezTo>
                  <a:cubicBezTo>
                    <a:pt x="159" y="567"/>
                    <a:pt x="137" y="635"/>
                    <a:pt x="144" y="642"/>
                  </a:cubicBezTo>
                  <a:cubicBezTo>
                    <a:pt x="151" y="649"/>
                    <a:pt x="182" y="589"/>
                    <a:pt x="189" y="597"/>
                  </a:cubicBezTo>
                  <a:cubicBezTo>
                    <a:pt x="196" y="605"/>
                    <a:pt x="181" y="681"/>
                    <a:pt x="189" y="688"/>
                  </a:cubicBezTo>
                  <a:close/>
                </a:path>
              </a:pathLst>
            </a:custGeom>
            <a:gradFill rotWithShape="1">
              <a:gsLst>
                <a:gs pos="0">
                  <a:srgbClr val="003366">
                    <a:gamma/>
                    <a:shade val="46275"/>
                    <a:invGamma/>
                  </a:srgbClr>
                </a:gs>
                <a:gs pos="100000">
                  <a:srgbClr val="003366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09" name="Oval 381">
              <a:extLst>
                <a:ext uri="{FF2B5EF4-FFF2-40B4-BE49-F238E27FC236}">
                  <a16:creationId xmlns:a16="http://schemas.microsoft.com/office/drawing/2014/main" id="{377BCD04-606B-4FAA-9C40-6B6018252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" y="2077"/>
              <a:ext cx="209" cy="209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10" name="AutoShape 382">
              <a:extLst>
                <a:ext uri="{FF2B5EF4-FFF2-40B4-BE49-F238E27FC236}">
                  <a16:creationId xmlns:a16="http://schemas.microsoft.com/office/drawing/2014/main" id="{EB32DC24-E48D-4124-BA83-338ED5CA2B4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589" y="2147"/>
              <a:ext cx="69" cy="209"/>
            </a:xfrm>
            <a:prstGeom prst="moon">
              <a:avLst>
                <a:gd name="adj" fmla="val 30431"/>
              </a:avLst>
            </a:prstGeom>
            <a:gradFill rotWithShape="1">
              <a:gsLst>
                <a:gs pos="0">
                  <a:srgbClr val="006699">
                    <a:gamma/>
                    <a:shade val="46275"/>
                    <a:invGamma/>
                  </a:srgbClr>
                </a:gs>
                <a:gs pos="5000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12" name="AutoShape 384">
              <a:extLst>
                <a:ext uri="{FF2B5EF4-FFF2-40B4-BE49-F238E27FC236}">
                  <a16:creationId xmlns:a16="http://schemas.microsoft.com/office/drawing/2014/main" id="{DB3675A6-F2AD-4BE9-968D-457C88138D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572" y="2024"/>
              <a:ext cx="104" cy="209"/>
            </a:xfrm>
            <a:prstGeom prst="moon">
              <a:avLst>
                <a:gd name="adj" fmla="val 25958"/>
              </a:avLst>
            </a:prstGeom>
            <a:gradFill rotWithShape="1">
              <a:gsLst>
                <a:gs pos="0">
                  <a:srgbClr val="006699">
                    <a:gamma/>
                    <a:shade val="46275"/>
                    <a:invGamma/>
                  </a:srgbClr>
                </a:gs>
                <a:gs pos="5000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13" name="Oval 385">
              <a:extLst>
                <a:ext uri="{FF2B5EF4-FFF2-40B4-BE49-F238E27FC236}">
                  <a16:creationId xmlns:a16="http://schemas.microsoft.com/office/drawing/2014/main" id="{8B03129D-E1F4-409A-873F-ACBECC24EF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" y="2077"/>
              <a:ext cx="209" cy="209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14" name="AutoShape 386">
              <a:extLst>
                <a:ext uri="{FF2B5EF4-FFF2-40B4-BE49-F238E27FC236}">
                  <a16:creationId xmlns:a16="http://schemas.microsoft.com/office/drawing/2014/main" id="{E3FF2112-4D7C-4FD6-B1AD-6E1368AFB4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868" y="2147"/>
              <a:ext cx="69" cy="209"/>
            </a:xfrm>
            <a:prstGeom prst="moon">
              <a:avLst>
                <a:gd name="adj" fmla="val 30431"/>
              </a:avLst>
            </a:prstGeom>
            <a:gradFill rotWithShape="1">
              <a:gsLst>
                <a:gs pos="0">
                  <a:srgbClr val="006699">
                    <a:gamma/>
                    <a:shade val="46275"/>
                    <a:invGamma/>
                  </a:srgbClr>
                </a:gs>
                <a:gs pos="5000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16" name="AutoShape 388">
              <a:extLst>
                <a:ext uri="{FF2B5EF4-FFF2-40B4-BE49-F238E27FC236}">
                  <a16:creationId xmlns:a16="http://schemas.microsoft.com/office/drawing/2014/main" id="{DC1A1B0E-7824-4698-B7BB-649820177B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851" y="2024"/>
              <a:ext cx="104" cy="209"/>
            </a:xfrm>
            <a:prstGeom prst="moon">
              <a:avLst>
                <a:gd name="adj" fmla="val 25958"/>
              </a:avLst>
            </a:prstGeom>
            <a:gradFill rotWithShape="1">
              <a:gsLst>
                <a:gs pos="0">
                  <a:srgbClr val="006699">
                    <a:gamma/>
                    <a:shade val="46275"/>
                    <a:invGamma/>
                  </a:srgbClr>
                </a:gs>
                <a:gs pos="5000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17" name="Oval 389">
              <a:extLst>
                <a:ext uri="{FF2B5EF4-FFF2-40B4-BE49-F238E27FC236}">
                  <a16:creationId xmlns:a16="http://schemas.microsoft.com/office/drawing/2014/main" id="{FB075FE2-D0D7-4C34-8900-2778B1BCD4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" y="2251"/>
              <a:ext cx="209" cy="299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18" name="AutoShape 390">
              <a:extLst>
                <a:ext uri="{FF2B5EF4-FFF2-40B4-BE49-F238E27FC236}">
                  <a16:creationId xmlns:a16="http://schemas.microsoft.com/office/drawing/2014/main" id="{F971E337-8089-44FA-9B3A-5540A200A0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694" y="2216"/>
              <a:ext cx="139" cy="209"/>
            </a:xfrm>
            <a:prstGeom prst="moon">
              <a:avLst>
                <a:gd name="adj" fmla="val 30935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19" name="AutoShape 391">
              <a:extLst>
                <a:ext uri="{FF2B5EF4-FFF2-40B4-BE49-F238E27FC236}">
                  <a16:creationId xmlns:a16="http://schemas.microsoft.com/office/drawing/2014/main" id="{9E8229B6-90A3-425D-BCA6-565D12D685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677" y="2377"/>
              <a:ext cx="173" cy="209"/>
            </a:xfrm>
            <a:prstGeom prst="moon">
              <a:avLst>
                <a:gd name="adj" fmla="val 21384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33" name="AutoShape 405">
              <a:extLst>
                <a:ext uri="{FF2B5EF4-FFF2-40B4-BE49-F238E27FC236}">
                  <a16:creationId xmlns:a16="http://schemas.microsoft.com/office/drawing/2014/main" id="{90C51D15-216B-40F9-8C45-4EDD0B4F8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115"/>
              <a:ext cx="136" cy="136"/>
            </a:xfrm>
            <a:custGeom>
              <a:avLst/>
              <a:gdLst>
                <a:gd name="G0" fmla="+- 2611 0 0"/>
                <a:gd name="G1" fmla="+- 21600 0 2611"/>
                <a:gd name="G2" fmla="+- 21600 0 26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11" y="10800"/>
                  </a:moveTo>
                  <a:cubicBezTo>
                    <a:pt x="2611" y="15323"/>
                    <a:pt x="6277" y="18989"/>
                    <a:pt x="10800" y="18989"/>
                  </a:cubicBezTo>
                  <a:cubicBezTo>
                    <a:pt x="15323" y="18989"/>
                    <a:pt x="18989" y="15323"/>
                    <a:pt x="18989" y="10800"/>
                  </a:cubicBezTo>
                  <a:cubicBezTo>
                    <a:pt x="18989" y="6277"/>
                    <a:pt x="15323" y="2611"/>
                    <a:pt x="10800" y="2611"/>
                  </a:cubicBezTo>
                  <a:cubicBezTo>
                    <a:pt x="6277" y="2611"/>
                    <a:pt x="2611" y="6277"/>
                    <a:pt x="2611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34" name="AutoShape 406">
              <a:extLst>
                <a:ext uri="{FF2B5EF4-FFF2-40B4-BE49-F238E27FC236}">
                  <a16:creationId xmlns:a16="http://schemas.microsoft.com/office/drawing/2014/main" id="{C9EB4069-631B-4BD2-BFBC-C39A6E50B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115"/>
              <a:ext cx="136" cy="136"/>
            </a:xfrm>
            <a:custGeom>
              <a:avLst/>
              <a:gdLst>
                <a:gd name="G0" fmla="+- 2611 0 0"/>
                <a:gd name="G1" fmla="+- 21600 0 2611"/>
                <a:gd name="G2" fmla="+- 21600 0 26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11" y="10800"/>
                  </a:moveTo>
                  <a:cubicBezTo>
                    <a:pt x="2611" y="15323"/>
                    <a:pt x="6277" y="18989"/>
                    <a:pt x="10800" y="18989"/>
                  </a:cubicBezTo>
                  <a:cubicBezTo>
                    <a:pt x="15323" y="18989"/>
                    <a:pt x="18989" y="15323"/>
                    <a:pt x="18989" y="10800"/>
                  </a:cubicBezTo>
                  <a:cubicBezTo>
                    <a:pt x="18989" y="6277"/>
                    <a:pt x="15323" y="2611"/>
                    <a:pt x="10800" y="2611"/>
                  </a:cubicBezTo>
                  <a:cubicBezTo>
                    <a:pt x="6277" y="2611"/>
                    <a:pt x="2611" y="6277"/>
                    <a:pt x="2611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982" name="Group 454">
            <a:extLst>
              <a:ext uri="{FF2B5EF4-FFF2-40B4-BE49-F238E27FC236}">
                <a16:creationId xmlns:a16="http://schemas.microsoft.com/office/drawing/2014/main" id="{A00D9F12-3A87-4B90-8A2E-786C4880F676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851150"/>
            <a:ext cx="1439862" cy="1439863"/>
            <a:chOff x="1487" y="1796"/>
            <a:chExt cx="907" cy="907"/>
          </a:xfrm>
        </p:grpSpPr>
        <p:sp>
          <p:nvSpPr>
            <p:cNvPr id="22895" name="Freeform 367">
              <a:extLst>
                <a:ext uri="{FF2B5EF4-FFF2-40B4-BE49-F238E27FC236}">
                  <a16:creationId xmlns:a16="http://schemas.microsoft.com/office/drawing/2014/main" id="{E340C597-E456-4582-8EA9-C0C1115B6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1796"/>
              <a:ext cx="907" cy="907"/>
            </a:xfrm>
            <a:custGeom>
              <a:avLst/>
              <a:gdLst>
                <a:gd name="T0" fmla="*/ 189 w 741"/>
                <a:gd name="T1" fmla="*/ 688 h 741"/>
                <a:gd name="T2" fmla="*/ 235 w 741"/>
                <a:gd name="T3" fmla="*/ 642 h 741"/>
                <a:gd name="T4" fmla="*/ 325 w 741"/>
                <a:gd name="T5" fmla="*/ 733 h 741"/>
                <a:gd name="T6" fmla="*/ 371 w 741"/>
                <a:gd name="T7" fmla="*/ 688 h 741"/>
                <a:gd name="T8" fmla="*/ 416 w 741"/>
                <a:gd name="T9" fmla="*/ 733 h 741"/>
                <a:gd name="T10" fmla="*/ 507 w 741"/>
                <a:gd name="T11" fmla="*/ 642 h 741"/>
                <a:gd name="T12" fmla="*/ 552 w 741"/>
                <a:gd name="T13" fmla="*/ 688 h 741"/>
                <a:gd name="T14" fmla="*/ 598 w 741"/>
                <a:gd name="T15" fmla="*/ 597 h 741"/>
                <a:gd name="T16" fmla="*/ 643 w 741"/>
                <a:gd name="T17" fmla="*/ 597 h 741"/>
                <a:gd name="T18" fmla="*/ 643 w 741"/>
                <a:gd name="T19" fmla="*/ 506 h 741"/>
                <a:gd name="T20" fmla="*/ 734 w 741"/>
                <a:gd name="T21" fmla="*/ 461 h 741"/>
                <a:gd name="T22" fmla="*/ 688 w 741"/>
                <a:gd name="T23" fmla="*/ 415 h 741"/>
                <a:gd name="T24" fmla="*/ 734 w 741"/>
                <a:gd name="T25" fmla="*/ 370 h 741"/>
                <a:gd name="T26" fmla="*/ 688 w 741"/>
                <a:gd name="T27" fmla="*/ 325 h 741"/>
                <a:gd name="T28" fmla="*/ 734 w 741"/>
                <a:gd name="T29" fmla="*/ 279 h 741"/>
                <a:gd name="T30" fmla="*/ 643 w 741"/>
                <a:gd name="T31" fmla="*/ 234 h 741"/>
                <a:gd name="T32" fmla="*/ 688 w 741"/>
                <a:gd name="T33" fmla="*/ 189 h 741"/>
                <a:gd name="T34" fmla="*/ 598 w 741"/>
                <a:gd name="T35" fmla="*/ 189 h 741"/>
                <a:gd name="T36" fmla="*/ 598 w 741"/>
                <a:gd name="T37" fmla="*/ 98 h 741"/>
                <a:gd name="T38" fmla="*/ 552 w 741"/>
                <a:gd name="T39" fmla="*/ 98 h 741"/>
                <a:gd name="T40" fmla="*/ 552 w 741"/>
                <a:gd name="T41" fmla="*/ 53 h 741"/>
                <a:gd name="T42" fmla="*/ 507 w 741"/>
                <a:gd name="T43" fmla="*/ 98 h 741"/>
                <a:gd name="T44" fmla="*/ 462 w 741"/>
                <a:gd name="T45" fmla="*/ 7 h 741"/>
                <a:gd name="T46" fmla="*/ 416 w 741"/>
                <a:gd name="T47" fmla="*/ 53 h 741"/>
                <a:gd name="T48" fmla="*/ 371 w 741"/>
                <a:gd name="T49" fmla="*/ 7 h 741"/>
                <a:gd name="T50" fmla="*/ 325 w 741"/>
                <a:gd name="T51" fmla="*/ 53 h 741"/>
                <a:gd name="T52" fmla="*/ 280 w 741"/>
                <a:gd name="T53" fmla="*/ 7 h 741"/>
                <a:gd name="T54" fmla="*/ 235 w 741"/>
                <a:gd name="T55" fmla="*/ 98 h 741"/>
                <a:gd name="T56" fmla="*/ 189 w 741"/>
                <a:gd name="T57" fmla="*/ 53 h 741"/>
                <a:gd name="T58" fmla="*/ 189 w 741"/>
                <a:gd name="T59" fmla="*/ 143 h 741"/>
                <a:gd name="T60" fmla="*/ 99 w 741"/>
                <a:gd name="T61" fmla="*/ 143 h 741"/>
                <a:gd name="T62" fmla="*/ 144 w 741"/>
                <a:gd name="T63" fmla="*/ 189 h 741"/>
                <a:gd name="T64" fmla="*/ 53 w 741"/>
                <a:gd name="T65" fmla="*/ 189 h 741"/>
                <a:gd name="T66" fmla="*/ 99 w 741"/>
                <a:gd name="T67" fmla="*/ 234 h 741"/>
                <a:gd name="T68" fmla="*/ 8 w 741"/>
                <a:gd name="T69" fmla="*/ 279 h 741"/>
                <a:gd name="T70" fmla="*/ 53 w 741"/>
                <a:gd name="T71" fmla="*/ 325 h 741"/>
                <a:gd name="T72" fmla="*/ 8 w 741"/>
                <a:gd name="T73" fmla="*/ 370 h 741"/>
                <a:gd name="T74" fmla="*/ 53 w 741"/>
                <a:gd name="T75" fmla="*/ 415 h 741"/>
                <a:gd name="T76" fmla="*/ 8 w 741"/>
                <a:gd name="T77" fmla="*/ 461 h 741"/>
                <a:gd name="T78" fmla="*/ 99 w 741"/>
                <a:gd name="T79" fmla="*/ 506 h 741"/>
                <a:gd name="T80" fmla="*/ 53 w 741"/>
                <a:gd name="T81" fmla="*/ 552 h 741"/>
                <a:gd name="T82" fmla="*/ 144 w 741"/>
                <a:gd name="T83" fmla="*/ 552 h 741"/>
                <a:gd name="T84" fmla="*/ 144 w 741"/>
                <a:gd name="T85" fmla="*/ 642 h 741"/>
                <a:gd name="T86" fmla="*/ 189 w 741"/>
                <a:gd name="T87" fmla="*/ 597 h 741"/>
                <a:gd name="T88" fmla="*/ 189 w 741"/>
                <a:gd name="T89" fmla="*/ 688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1" h="741">
                  <a:moveTo>
                    <a:pt x="189" y="688"/>
                  </a:moveTo>
                  <a:cubicBezTo>
                    <a:pt x="197" y="695"/>
                    <a:pt x="212" y="635"/>
                    <a:pt x="235" y="642"/>
                  </a:cubicBezTo>
                  <a:cubicBezTo>
                    <a:pt x="258" y="649"/>
                    <a:pt x="302" y="725"/>
                    <a:pt x="325" y="733"/>
                  </a:cubicBezTo>
                  <a:cubicBezTo>
                    <a:pt x="348" y="741"/>
                    <a:pt x="356" y="688"/>
                    <a:pt x="371" y="688"/>
                  </a:cubicBezTo>
                  <a:cubicBezTo>
                    <a:pt x="386" y="688"/>
                    <a:pt x="393" y="741"/>
                    <a:pt x="416" y="733"/>
                  </a:cubicBezTo>
                  <a:cubicBezTo>
                    <a:pt x="439" y="725"/>
                    <a:pt x="484" y="649"/>
                    <a:pt x="507" y="642"/>
                  </a:cubicBezTo>
                  <a:cubicBezTo>
                    <a:pt x="530" y="635"/>
                    <a:pt x="537" y="695"/>
                    <a:pt x="552" y="688"/>
                  </a:cubicBezTo>
                  <a:cubicBezTo>
                    <a:pt x="567" y="681"/>
                    <a:pt x="583" y="612"/>
                    <a:pt x="598" y="597"/>
                  </a:cubicBezTo>
                  <a:cubicBezTo>
                    <a:pt x="613" y="582"/>
                    <a:pt x="636" y="612"/>
                    <a:pt x="643" y="597"/>
                  </a:cubicBezTo>
                  <a:cubicBezTo>
                    <a:pt x="650" y="582"/>
                    <a:pt x="628" y="529"/>
                    <a:pt x="643" y="506"/>
                  </a:cubicBezTo>
                  <a:cubicBezTo>
                    <a:pt x="658" y="483"/>
                    <a:pt x="727" y="476"/>
                    <a:pt x="734" y="461"/>
                  </a:cubicBezTo>
                  <a:cubicBezTo>
                    <a:pt x="741" y="446"/>
                    <a:pt x="688" y="430"/>
                    <a:pt x="688" y="415"/>
                  </a:cubicBezTo>
                  <a:cubicBezTo>
                    <a:pt x="688" y="400"/>
                    <a:pt x="734" y="385"/>
                    <a:pt x="734" y="370"/>
                  </a:cubicBezTo>
                  <a:cubicBezTo>
                    <a:pt x="734" y="355"/>
                    <a:pt x="688" y="340"/>
                    <a:pt x="688" y="325"/>
                  </a:cubicBezTo>
                  <a:cubicBezTo>
                    <a:pt x="688" y="310"/>
                    <a:pt x="741" y="294"/>
                    <a:pt x="734" y="279"/>
                  </a:cubicBezTo>
                  <a:cubicBezTo>
                    <a:pt x="727" y="264"/>
                    <a:pt x="651" y="249"/>
                    <a:pt x="643" y="234"/>
                  </a:cubicBezTo>
                  <a:cubicBezTo>
                    <a:pt x="635" y="219"/>
                    <a:pt x="695" y="196"/>
                    <a:pt x="688" y="189"/>
                  </a:cubicBezTo>
                  <a:cubicBezTo>
                    <a:pt x="681" y="182"/>
                    <a:pt x="613" y="204"/>
                    <a:pt x="598" y="189"/>
                  </a:cubicBezTo>
                  <a:cubicBezTo>
                    <a:pt x="583" y="174"/>
                    <a:pt x="606" y="113"/>
                    <a:pt x="598" y="98"/>
                  </a:cubicBezTo>
                  <a:cubicBezTo>
                    <a:pt x="590" y="83"/>
                    <a:pt x="560" y="105"/>
                    <a:pt x="552" y="98"/>
                  </a:cubicBezTo>
                  <a:cubicBezTo>
                    <a:pt x="544" y="91"/>
                    <a:pt x="559" y="53"/>
                    <a:pt x="552" y="53"/>
                  </a:cubicBezTo>
                  <a:cubicBezTo>
                    <a:pt x="545" y="53"/>
                    <a:pt x="522" y="106"/>
                    <a:pt x="507" y="98"/>
                  </a:cubicBezTo>
                  <a:cubicBezTo>
                    <a:pt x="492" y="90"/>
                    <a:pt x="477" y="14"/>
                    <a:pt x="462" y="7"/>
                  </a:cubicBezTo>
                  <a:cubicBezTo>
                    <a:pt x="447" y="0"/>
                    <a:pt x="431" y="53"/>
                    <a:pt x="416" y="53"/>
                  </a:cubicBezTo>
                  <a:cubicBezTo>
                    <a:pt x="401" y="53"/>
                    <a:pt x="386" y="7"/>
                    <a:pt x="371" y="7"/>
                  </a:cubicBezTo>
                  <a:cubicBezTo>
                    <a:pt x="356" y="7"/>
                    <a:pt x="340" y="53"/>
                    <a:pt x="325" y="53"/>
                  </a:cubicBezTo>
                  <a:cubicBezTo>
                    <a:pt x="310" y="53"/>
                    <a:pt x="295" y="0"/>
                    <a:pt x="280" y="7"/>
                  </a:cubicBezTo>
                  <a:cubicBezTo>
                    <a:pt x="265" y="14"/>
                    <a:pt x="250" y="90"/>
                    <a:pt x="235" y="98"/>
                  </a:cubicBezTo>
                  <a:cubicBezTo>
                    <a:pt x="220" y="106"/>
                    <a:pt x="197" y="46"/>
                    <a:pt x="189" y="53"/>
                  </a:cubicBezTo>
                  <a:cubicBezTo>
                    <a:pt x="181" y="60"/>
                    <a:pt x="204" y="128"/>
                    <a:pt x="189" y="143"/>
                  </a:cubicBezTo>
                  <a:cubicBezTo>
                    <a:pt x="174" y="158"/>
                    <a:pt x="106" y="135"/>
                    <a:pt x="99" y="143"/>
                  </a:cubicBezTo>
                  <a:cubicBezTo>
                    <a:pt x="92" y="151"/>
                    <a:pt x="152" y="181"/>
                    <a:pt x="144" y="189"/>
                  </a:cubicBezTo>
                  <a:cubicBezTo>
                    <a:pt x="136" y="197"/>
                    <a:pt x="60" y="182"/>
                    <a:pt x="53" y="189"/>
                  </a:cubicBezTo>
                  <a:cubicBezTo>
                    <a:pt x="46" y="196"/>
                    <a:pt x="106" y="219"/>
                    <a:pt x="99" y="234"/>
                  </a:cubicBezTo>
                  <a:cubicBezTo>
                    <a:pt x="92" y="249"/>
                    <a:pt x="16" y="264"/>
                    <a:pt x="8" y="279"/>
                  </a:cubicBezTo>
                  <a:cubicBezTo>
                    <a:pt x="0" y="294"/>
                    <a:pt x="53" y="310"/>
                    <a:pt x="53" y="325"/>
                  </a:cubicBezTo>
                  <a:cubicBezTo>
                    <a:pt x="53" y="340"/>
                    <a:pt x="8" y="355"/>
                    <a:pt x="8" y="370"/>
                  </a:cubicBezTo>
                  <a:cubicBezTo>
                    <a:pt x="8" y="385"/>
                    <a:pt x="53" y="400"/>
                    <a:pt x="53" y="415"/>
                  </a:cubicBezTo>
                  <a:cubicBezTo>
                    <a:pt x="53" y="430"/>
                    <a:pt x="0" y="446"/>
                    <a:pt x="8" y="461"/>
                  </a:cubicBezTo>
                  <a:cubicBezTo>
                    <a:pt x="16" y="476"/>
                    <a:pt x="92" y="491"/>
                    <a:pt x="99" y="506"/>
                  </a:cubicBezTo>
                  <a:cubicBezTo>
                    <a:pt x="106" y="521"/>
                    <a:pt x="46" y="544"/>
                    <a:pt x="53" y="552"/>
                  </a:cubicBezTo>
                  <a:cubicBezTo>
                    <a:pt x="60" y="560"/>
                    <a:pt x="129" y="537"/>
                    <a:pt x="144" y="552"/>
                  </a:cubicBezTo>
                  <a:cubicBezTo>
                    <a:pt x="159" y="567"/>
                    <a:pt x="137" y="635"/>
                    <a:pt x="144" y="642"/>
                  </a:cubicBezTo>
                  <a:cubicBezTo>
                    <a:pt x="151" y="649"/>
                    <a:pt x="182" y="589"/>
                    <a:pt x="189" y="597"/>
                  </a:cubicBezTo>
                  <a:cubicBezTo>
                    <a:pt x="196" y="605"/>
                    <a:pt x="181" y="681"/>
                    <a:pt x="189" y="688"/>
                  </a:cubicBezTo>
                  <a:close/>
                </a:path>
              </a:pathLst>
            </a:custGeom>
            <a:gradFill rotWithShape="1">
              <a:gsLst>
                <a:gs pos="0">
                  <a:srgbClr val="996600">
                    <a:gamma/>
                    <a:shade val="46275"/>
                    <a:invGamma/>
                  </a:srgbClr>
                </a:gs>
                <a:gs pos="100000">
                  <a:srgbClr val="9966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35" name="Oval 407">
              <a:extLst>
                <a:ext uri="{FF2B5EF4-FFF2-40B4-BE49-F238E27FC236}">
                  <a16:creationId xmlns:a16="http://schemas.microsoft.com/office/drawing/2014/main" id="{BDA57A5D-3B9D-47E8-85ED-7130076C8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0" y="2077"/>
              <a:ext cx="209" cy="209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36" name="AutoShape 408">
              <a:extLst>
                <a:ext uri="{FF2B5EF4-FFF2-40B4-BE49-F238E27FC236}">
                  <a16:creationId xmlns:a16="http://schemas.microsoft.com/office/drawing/2014/main" id="{B477E62F-A795-499C-95E3-52EE14E811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1780" y="2147"/>
              <a:ext cx="69" cy="209"/>
            </a:xfrm>
            <a:prstGeom prst="moon">
              <a:avLst>
                <a:gd name="adj" fmla="val 30431"/>
              </a:avLst>
            </a:prstGeom>
            <a:gradFill rotWithShape="1">
              <a:gsLst>
                <a:gs pos="0">
                  <a:srgbClr val="996600">
                    <a:gamma/>
                    <a:shade val="46275"/>
                    <a:invGamma/>
                  </a:srgbClr>
                </a:gs>
                <a:gs pos="50000">
                  <a:srgbClr val="996600"/>
                </a:gs>
                <a:gs pos="100000">
                  <a:srgbClr val="9966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37" name="AutoShape 409">
              <a:extLst>
                <a:ext uri="{FF2B5EF4-FFF2-40B4-BE49-F238E27FC236}">
                  <a16:creationId xmlns:a16="http://schemas.microsoft.com/office/drawing/2014/main" id="{E83B64C6-F4BC-438B-A2B5-879410677B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1763" y="2024"/>
              <a:ext cx="104" cy="209"/>
            </a:xfrm>
            <a:prstGeom prst="moon">
              <a:avLst>
                <a:gd name="adj" fmla="val 25958"/>
              </a:avLst>
            </a:prstGeom>
            <a:gradFill rotWithShape="1">
              <a:gsLst>
                <a:gs pos="0">
                  <a:srgbClr val="996600">
                    <a:gamma/>
                    <a:shade val="46275"/>
                    <a:invGamma/>
                  </a:srgbClr>
                </a:gs>
                <a:gs pos="50000">
                  <a:srgbClr val="996600"/>
                </a:gs>
                <a:gs pos="100000">
                  <a:srgbClr val="9966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38" name="Oval 410">
              <a:extLst>
                <a:ext uri="{FF2B5EF4-FFF2-40B4-BE49-F238E27FC236}">
                  <a16:creationId xmlns:a16="http://schemas.microsoft.com/office/drawing/2014/main" id="{ACB64744-D975-4158-821E-F46951F34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" y="2077"/>
              <a:ext cx="209" cy="209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39" name="AutoShape 411">
              <a:extLst>
                <a:ext uri="{FF2B5EF4-FFF2-40B4-BE49-F238E27FC236}">
                  <a16:creationId xmlns:a16="http://schemas.microsoft.com/office/drawing/2014/main" id="{7CD898C0-0F19-4D42-B80E-95838B4E00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2059" y="2147"/>
              <a:ext cx="69" cy="209"/>
            </a:xfrm>
            <a:prstGeom prst="moon">
              <a:avLst>
                <a:gd name="adj" fmla="val 30431"/>
              </a:avLst>
            </a:prstGeom>
            <a:gradFill rotWithShape="1">
              <a:gsLst>
                <a:gs pos="0">
                  <a:srgbClr val="996600">
                    <a:gamma/>
                    <a:shade val="46275"/>
                    <a:invGamma/>
                  </a:srgbClr>
                </a:gs>
                <a:gs pos="50000">
                  <a:srgbClr val="996600"/>
                </a:gs>
                <a:gs pos="100000">
                  <a:srgbClr val="9966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0" name="AutoShape 412">
              <a:extLst>
                <a:ext uri="{FF2B5EF4-FFF2-40B4-BE49-F238E27FC236}">
                  <a16:creationId xmlns:a16="http://schemas.microsoft.com/office/drawing/2014/main" id="{77A5D936-CEC1-4E8E-AE81-680F1E2C75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2042" y="2024"/>
              <a:ext cx="104" cy="209"/>
            </a:xfrm>
            <a:prstGeom prst="moon">
              <a:avLst>
                <a:gd name="adj" fmla="val 25958"/>
              </a:avLst>
            </a:prstGeom>
            <a:gradFill rotWithShape="1">
              <a:gsLst>
                <a:gs pos="0">
                  <a:srgbClr val="996600">
                    <a:gamma/>
                    <a:shade val="46275"/>
                    <a:invGamma/>
                  </a:srgbClr>
                </a:gs>
                <a:gs pos="50000">
                  <a:srgbClr val="996600"/>
                </a:gs>
                <a:gs pos="100000">
                  <a:srgbClr val="9966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1" name="Oval 413">
              <a:extLst>
                <a:ext uri="{FF2B5EF4-FFF2-40B4-BE49-F238E27FC236}">
                  <a16:creationId xmlns:a16="http://schemas.microsoft.com/office/drawing/2014/main" id="{2FD9DDBD-EBC0-4044-AA31-BB278F61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251"/>
              <a:ext cx="209" cy="299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2" name="AutoShape 414">
              <a:extLst>
                <a:ext uri="{FF2B5EF4-FFF2-40B4-BE49-F238E27FC236}">
                  <a16:creationId xmlns:a16="http://schemas.microsoft.com/office/drawing/2014/main" id="{6560FA6B-C054-4F1E-AEEA-A0423D1484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1885" y="2216"/>
              <a:ext cx="139" cy="209"/>
            </a:xfrm>
            <a:prstGeom prst="moon">
              <a:avLst>
                <a:gd name="adj" fmla="val 30935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3" name="AutoShape 415">
              <a:extLst>
                <a:ext uri="{FF2B5EF4-FFF2-40B4-BE49-F238E27FC236}">
                  <a16:creationId xmlns:a16="http://schemas.microsoft.com/office/drawing/2014/main" id="{86EB0FA4-1967-4657-9540-8EBA9A66CE4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1868" y="2377"/>
              <a:ext cx="173" cy="209"/>
            </a:xfrm>
            <a:prstGeom prst="moon">
              <a:avLst>
                <a:gd name="adj" fmla="val 21384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4" name="AutoShape 416">
              <a:extLst>
                <a:ext uri="{FF2B5EF4-FFF2-40B4-BE49-F238E27FC236}">
                  <a16:creationId xmlns:a16="http://schemas.microsoft.com/office/drawing/2014/main" id="{75DBCD80-D08D-4430-A204-53D922B55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" y="2115"/>
              <a:ext cx="136" cy="136"/>
            </a:xfrm>
            <a:custGeom>
              <a:avLst/>
              <a:gdLst>
                <a:gd name="G0" fmla="+- 2611 0 0"/>
                <a:gd name="G1" fmla="+- 21600 0 2611"/>
                <a:gd name="G2" fmla="+- 21600 0 26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11" y="10800"/>
                  </a:moveTo>
                  <a:cubicBezTo>
                    <a:pt x="2611" y="15323"/>
                    <a:pt x="6277" y="18989"/>
                    <a:pt x="10800" y="18989"/>
                  </a:cubicBezTo>
                  <a:cubicBezTo>
                    <a:pt x="15323" y="18989"/>
                    <a:pt x="18989" y="15323"/>
                    <a:pt x="18989" y="10800"/>
                  </a:cubicBezTo>
                  <a:cubicBezTo>
                    <a:pt x="18989" y="6277"/>
                    <a:pt x="15323" y="2611"/>
                    <a:pt x="10800" y="2611"/>
                  </a:cubicBezTo>
                  <a:cubicBezTo>
                    <a:pt x="6277" y="2611"/>
                    <a:pt x="2611" y="6277"/>
                    <a:pt x="2611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5" name="AutoShape 417">
              <a:extLst>
                <a:ext uri="{FF2B5EF4-FFF2-40B4-BE49-F238E27FC236}">
                  <a16:creationId xmlns:a16="http://schemas.microsoft.com/office/drawing/2014/main" id="{2C523CDD-8A0F-4172-9A69-BAB2BC6042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8" y="2115"/>
              <a:ext cx="136" cy="136"/>
            </a:xfrm>
            <a:custGeom>
              <a:avLst/>
              <a:gdLst>
                <a:gd name="G0" fmla="+- 2611 0 0"/>
                <a:gd name="G1" fmla="+- 21600 0 2611"/>
                <a:gd name="G2" fmla="+- 21600 0 26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11" y="10800"/>
                  </a:moveTo>
                  <a:cubicBezTo>
                    <a:pt x="2611" y="15323"/>
                    <a:pt x="6277" y="18989"/>
                    <a:pt x="10800" y="18989"/>
                  </a:cubicBezTo>
                  <a:cubicBezTo>
                    <a:pt x="15323" y="18989"/>
                    <a:pt x="18989" y="15323"/>
                    <a:pt x="18989" y="10800"/>
                  </a:cubicBezTo>
                  <a:cubicBezTo>
                    <a:pt x="18989" y="6277"/>
                    <a:pt x="15323" y="2611"/>
                    <a:pt x="10800" y="2611"/>
                  </a:cubicBezTo>
                  <a:cubicBezTo>
                    <a:pt x="6277" y="2611"/>
                    <a:pt x="2611" y="6277"/>
                    <a:pt x="2611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981" name="Group 453">
            <a:extLst>
              <a:ext uri="{FF2B5EF4-FFF2-40B4-BE49-F238E27FC236}">
                <a16:creationId xmlns:a16="http://schemas.microsoft.com/office/drawing/2014/main" id="{D6A1052D-2C68-49B9-9D00-9C822FC7526C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851150"/>
            <a:ext cx="1439863" cy="1439863"/>
            <a:chOff x="2666" y="1796"/>
            <a:chExt cx="907" cy="907"/>
          </a:xfrm>
        </p:grpSpPr>
        <p:sp>
          <p:nvSpPr>
            <p:cNvPr id="22869" name="Freeform 341">
              <a:extLst>
                <a:ext uri="{FF2B5EF4-FFF2-40B4-BE49-F238E27FC236}">
                  <a16:creationId xmlns:a16="http://schemas.microsoft.com/office/drawing/2014/main" id="{9E5987B7-ADF1-4E7E-96DB-734F6D114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" y="1796"/>
              <a:ext cx="907" cy="907"/>
            </a:xfrm>
            <a:custGeom>
              <a:avLst/>
              <a:gdLst>
                <a:gd name="T0" fmla="*/ 189 w 741"/>
                <a:gd name="T1" fmla="*/ 688 h 741"/>
                <a:gd name="T2" fmla="*/ 235 w 741"/>
                <a:gd name="T3" fmla="*/ 642 h 741"/>
                <a:gd name="T4" fmla="*/ 325 w 741"/>
                <a:gd name="T5" fmla="*/ 733 h 741"/>
                <a:gd name="T6" fmla="*/ 371 w 741"/>
                <a:gd name="T7" fmla="*/ 688 h 741"/>
                <a:gd name="T8" fmla="*/ 416 w 741"/>
                <a:gd name="T9" fmla="*/ 733 h 741"/>
                <a:gd name="T10" fmla="*/ 507 w 741"/>
                <a:gd name="T11" fmla="*/ 642 h 741"/>
                <a:gd name="T12" fmla="*/ 552 w 741"/>
                <a:gd name="T13" fmla="*/ 688 h 741"/>
                <a:gd name="T14" fmla="*/ 598 w 741"/>
                <a:gd name="T15" fmla="*/ 597 h 741"/>
                <a:gd name="T16" fmla="*/ 643 w 741"/>
                <a:gd name="T17" fmla="*/ 597 h 741"/>
                <a:gd name="T18" fmla="*/ 643 w 741"/>
                <a:gd name="T19" fmla="*/ 506 h 741"/>
                <a:gd name="T20" fmla="*/ 734 w 741"/>
                <a:gd name="T21" fmla="*/ 461 h 741"/>
                <a:gd name="T22" fmla="*/ 688 w 741"/>
                <a:gd name="T23" fmla="*/ 415 h 741"/>
                <a:gd name="T24" fmla="*/ 734 w 741"/>
                <a:gd name="T25" fmla="*/ 370 h 741"/>
                <a:gd name="T26" fmla="*/ 688 w 741"/>
                <a:gd name="T27" fmla="*/ 325 h 741"/>
                <a:gd name="T28" fmla="*/ 734 w 741"/>
                <a:gd name="T29" fmla="*/ 279 h 741"/>
                <a:gd name="T30" fmla="*/ 643 w 741"/>
                <a:gd name="T31" fmla="*/ 234 h 741"/>
                <a:gd name="T32" fmla="*/ 688 w 741"/>
                <a:gd name="T33" fmla="*/ 189 h 741"/>
                <a:gd name="T34" fmla="*/ 598 w 741"/>
                <a:gd name="T35" fmla="*/ 189 h 741"/>
                <a:gd name="T36" fmla="*/ 598 w 741"/>
                <a:gd name="T37" fmla="*/ 98 h 741"/>
                <a:gd name="T38" fmla="*/ 552 w 741"/>
                <a:gd name="T39" fmla="*/ 98 h 741"/>
                <a:gd name="T40" fmla="*/ 552 w 741"/>
                <a:gd name="T41" fmla="*/ 53 h 741"/>
                <a:gd name="T42" fmla="*/ 507 w 741"/>
                <a:gd name="T43" fmla="*/ 98 h 741"/>
                <a:gd name="T44" fmla="*/ 462 w 741"/>
                <a:gd name="T45" fmla="*/ 7 h 741"/>
                <a:gd name="T46" fmla="*/ 416 w 741"/>
                <a:gd name="T47" fmla="*/ 53 h 741"/>
                <a:gd name="T48" fmla="*/ 371 w 741"/>
                <a:gd name="T49" fmla="*/ 7 h 741"/>
                <a:gd name="T50" fmla="*/ 325 w 741"/>
                <a:gd name="T51" fmla="*/ 53 h 741"/>
                <a:gd name="T52" fmla="*/ 280 w 741"/>
                <a:gd name="T53" fmla="*/ 7 h 741"/>
                <a:gd name="T54" fmla="*/ 235 w 741"/>
                <a:gd name="T55" fmla="*/ 98 h 741"/>
                <a:gd name="T56" fmla="*/ 189 w 741"/>
                <a:gd name="T57" fmla="*/ 53 h 741"/>
                <a:gd name="T58" fmla="*/ 189 w 741"/>
                <a:gd name="T59" fmla="*/ 143 h 741"/>
                <a:gd name="T60" fmla="*/ 99 w 741"/>
                <a:gd name="T61" fmla="*/ 143 h 741"/>
                <a:gd name="T62" fmla="*/ 144 w 741"/>
                <a:gd name="T63" fmla="*/ 189 h 741"/>
                <a:gd name="T64" fmla="*/ 53 w 741"/>
                <a:gd name="T65" fmla="*/ 189 h 741"/>
                <a:gd name="T66" fmla="*/ 99 w 741"/>
                <a:gd name="T67" fmla="*/ 234 h 741"/>
                <a:gd name="T68" fmla="*/ 8 w 741"/>
                <a:gd name="T69" fmla="*/ 279 h 741"/>
                <a:gd name="T70" fmla="*/ 53 w 741"/>
                <a:gd name="T71" fmla="*/ 325 h 741"/>
                <a:gd name="T72" fmla="*/ 8 w 741"/>
                <a:gd name="T73" fmla="*/ 370 h 741"/>
                <a:gd name="T74" fmla="*/ 53 w 741"/>
                <a:gd name="T75" fmla="*/ 415 h 741"/>
                <a:gd name="T76" fmla="*/ 8 w 741"/>
                <a:gd name="T77" fmla="*/ 461 h 741"/>
                <a:gd name="T78" fmla="*/ 99 w 741"/>
                <a:gd name="T79" fmla="*/ 506 h 741"/>
                <a:gd name="T80" fmla="*/ 53 w 741"/>
                <a:gd name="T81" fmla="*/ 552 h 741"/>
                <a:gd name="T82" fmla="*/ 144 w 741"/>
                <a:gd name="T83" fmla="*/ 552 h 741"/>
                <a:gd name="T84" fmla="*/ 144 w 741"/>
                <a:gd name="T85" fmla="*/ 642 h 741"/>
                <a:gd name="T86" fmla="*/ 189 w 741"/>
                <a:gd name="T87" fmla="*/ 597 h 741"/>
                <a:gd name="T88" fmla="*/ 189 w 741"/>
                <a:gd name="T89" fmla="*/ 688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1" h="741">
                  <a:moveTo>
                    <a:pt x="189" y="688"/>
                  </a:moveTo>
                  <a:cubicBezTo>
                    <a:pt x="197" y="695"/>
                    <a:pt x="212" y="635"/>
                    <a:pt x="235" y="642"/>
                  </a:cubicBezTo>
                  <a:cubicBezTo>
                    <a:pt x="258" y="649"/>
                    <a:pt x="302" y="725"/>
                    <a:pt x="325" y="733"/>
                  </a:cubicBezTo>
                  <a:cubicBezTo>
                    <a:pt x="348" y="741"/>
                    <a:pt x="356" y="688"/>
                    <a:pt x="371" y="688"/>
                  </a:cubicBezTo>
                  <a:cubicBezTo>
                    <a:pt x="386" y="688"/>
                    <a:pt x="393" y="741"/>
                    <a:pt x="416" y="733"/>
                  </a:cubicBezTo>
                  <a:cubicBezTo>
                    <a:pt x="439" y="725"/>
                    <a:pt x="484" y="649"/>
                    <a:pt x="507" y="642"/>
                  </a:cubicBezTo>
                  <a:cubicBezTo>
                    <a:pt x="530" y="635"/>
                    <a:pt x="537" y="695"/>
                    <a:pt x="552" y="688"/>
                  </a:cubicBezTo>
                  <a:cubicBezTo>
                    <a:pt x="567" y="681"/>
                    <a:pt x="583" y="612"/>
                    <a:pt x="598" y="597"/>
                  </a:cubicBezTo>
                  <a:cubicBezTo>
                    <a:pt x="613" y="582"/>
                    <a:pt x="636" y="612"/>
                    <a:pt x="643" y="597"/>
                  </a:cubicBezTo>
                  <a:cubicBezTo>
                    <a:pt x="650" y="582"/>
                    <a:pt x="628" y="529"/>
                    <a:pt x="643" y="506"/>
                  </a:cubicBezTo>
                  <a:cubicBezTo>
                    <a:pt x="658" y="483"/>
                    <a:pt x="727" y="476"/>
                    <a:pt x="734" y="461"/>
                  </a:cubicBezTo>
                  <a:cubicBezTo>
                    <a:pt x="741" y="446"/>
                    <a:pt x="688" y="430"/>
                    <a:pt x="688" y="415"/>
                  </a:cubicBezTo>
                  <a:cubicBezTo>
                    <a:pt x="688" y="400"/>
                    <a:pt x="734" y="385"/>
                    <a:pt x="734" y="370"/>
                  </a:cubicBezTo>
                  <a:cubicBezTo>
                    <a:pt x="734" y="355"/>
                    <a:pt x="688" y="340"/>
                    <a:pt x="688" y="325"/>
                  </a:cubicBezTo>
                  <a:cubicBezTo>
                    <a:pt x="688" y="310"/>
                    <a:pt x="741" y="294"/>
                    <a:pt x="734" y="279"/>
                  </a:cubicBezTo>
                  <a:cubicBezTo>
                    <a:pt x="727" y="264"/>
                    <a:pt x="651" y="249"/>
                    <a:pt x="643" y="234"/>
                  </a:cubicBezTo>
                  <a:cubicBezTo>
                    <a:pt x="635" y="219"/>
                    <a:pt x="695" y="196"/>
                    <a:pt x="688" y="189"/>
                  </a:cubicBezTo>
                  <a:cubicBezTo>
                    <a:pt x="681" y="182"/>
                    <a:pt x="613" y="204"/>
                    <a:pt x="598" y="189"/>
                  </a:cubicBezTo>
                  <a:cubicBezTo>
                    <a:pt x="583" y="174"/>
                    <a:pt x="606" y="113"/>
                    <a:pt x="598" y="98"/>
                  </a:cubicBezTo>
                  <a:cubicBezTo>
                    <a:pt x="590" y="83"/>
                    <a:pt x="560" y="105"/>
                    <a:pt x="552" y="98"/>
                  </a:cubicBezTo>
                  <a:cubicBezTo>
                    <a:pt x="544" y="91"/>
                    <a:pt x="559" y="53"/>
                    <a:pt x="552" y="53"/>
                  </a:cubicBezTo>
                  <a:cubicBezTo>
                    <a:pt x="545" y="53"/>
                    <a:pt x="522" y="106"/>
                    <a:pt x="507" y="98"/>
                  </a:cubicBezTo>
                  <a:cubicBezTo>
                    <a:pt x="492" y="90"/>
                    <a:pt x="477" y="14"/>
                    <a:pt x="462" y="7"/>
                  </a:cubicBezTo>
                  <a:cubicBezTo>
                    <a:pt x="447" y="0"/>
                    <a:pt x="431" y="53"/>
                    <a:pt x="416" y="53"/>
                  </a:cubicBezTo>
                  <a:cubicBezTo>
                    <a:pt x="401" y="53"/>
                    <a:pt x="386" y="7"/>
                    <a:pt x="371" y="7"/>
                  </a:cubicBezTo>
                  <a:cubicBezTo>
                    <a:pt x="356" y="7"/>
                    <a:pt x="340" y="53"/>
                    <a:pt x="325" y="53"/>
                  </a:cubicBezTo>
                  <a:cubicBezTo>
                    <a:pt x="310" y="53"/>
                    <a:pt x="295" y="0"/>
                    <a:pt x="280" y="7"/>
                  </a:cubicBezTo>
                  <a:cubicBezTo>
                    <a:pt x="265" y="14"/>
                    <a:pt x="250" y="90"/>
                    <a:pt x="235" y="98"/>
                  </a:cubicBezTo>
                  <a:cubicBezTo>
                    <a:pt x="220" y="106"/>
                    <a:pt x="197" y="46"/>
                    <a:pt x="189" y="53"/>
                  </a:cubicBezTo>
                  <a:cubicBezTo>
                    <a:pt x="181" y="60"/>
                    <a:pt x="204" y="128"/>
                    <a:pt x="189" y="143"/>
                  </a:cubicBezTo>
                  <a:cubicBezTo>
                    <a:pt x="174" y="158"/>
                    <a:pt x="106" y="135"/>
                    <a:pt x="99" y="143"/>
                  </a:cubicBezTo>
                  <a:cubicBezTo>
                    <a:pt x="92" y="151"/>
                    <a:pt x="152" y="181"/>
                    <a:pt x="144" y="189"/>
                  </a:cubicBezTo>
                  <a:cubicBezTo>
                    <a:pt x="136" y="197"/>
                    <a:pt x="60" y="182"/>
                    <a:pt x="53" y="189"/>
                  </a:cubicBezTo>
                  <a:cubicBezTo>
                    <a:pt x="46" y="196"/>
                    <a:pt x="106" y="219"/>
                    <a:pt x="99" y="234"/>
                  </a:cubicBezTo>
                  <a:cubicBezTo>
                    <a:pt x="92" y="249"/>
                    <a:pt x="16" y="264"/>
                    <a:pt x="8" y="279"/>
                  </a:cubicBezTo>
                  <a:cubicBezTo>
                    <a:pt x="0" y="294"/>
                    <a:pt x="53" y="310"/>
                    <a:pt x="53" y="325"/>
                  </a:cubicBezTo>
                  <a:cubicBezTo>
                    <a:pt x="53" y="340"/>
                    <a:pt x="8" y="355"/>
                    <a:pt x="8" y="370"/>
                  </a:cubicBezTo>
                  <a:cubicBezTo>
                    <a:pt x="8" y="385"/>
                    <a:pt x="53" y="400"/>
                    <a:pt x="53" y="415"/>
                  </a:cubicBezTo>
                  <a:cubicBezTo>
                    <a:pt x="53" y="430"/>
                    <a:pt x="0" y="446"/>
                    <a:pt x="8" y="461"/>
                  </a:cubicBezTo>
                  <a:cubicBezTo>
                    <a:pt x="16" y="476"/>
                    <a:pt x="92" y="491"/>
                    <a:pt x="99" y="506"/>
                  </a:cubicBezTo>
                  <a:cubicBezTo>
                    <a:pt x="106" y="521"/>
                    <a:pt x="46" y="544"/>
                    <a:pt x="53" y="552"/>
                  </a:cubicBezTo>
                  <a:cubicBezTo>
                    <a:pt x="60" y="560"/>
                    <a:pt x="129" y="537"/>
                    <a:pt x="144" y="552"/>
                  </a:cubicBezTo>
                  <a:cubicBezTo>
                    <a:pt x="159" y="567"/>
                    <a:pt x="137" y="635"/>
                    <a:pt x="144" y="642"/>
                  </a:cubicBezTo>
                  <a:cubicBezTo>
                    <a:pt x="151" y="649"/>
                    <a:pt x="182" y="589"/>
                    <a:pt x="189" y="597"/>
                  </a:cubicBezTo>
                  <a:cubicBezTo>
                    <a:pt x="196" y="605"/>
                    <a:pt x="181" y="681"/>
                    <a:pt x="189" y="688"/>
                  </a:cubicBezTo>
                  <a:close/>
                </a:path>
              </a:pathLst>
            </a:custGeom>
            <a:gradFill rotWithShape="1">
              <a:gsLst>
                <a:gs pos="0">
                  <a:srgbClr val="333300">
                    <a:gamma/>
                    <a:shade val="46275"/>
                    <a:invGamma/>
                  </a:srgbClr>
                </a:gs>
                <a:gs pos="100000">
                  <a:srgbClr val="3333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46" name="Oval 418">
              <a:extLst>
                <a:ext uri="{FF2B5EF4-FFF2-40B4-BE49-F238E27FC236}">
                  <a16:creationId xmlns:a16="http://schemas.microsoft.com/office/drawing/2014/main" id="{E3FCAA23-C245-4DFF-9435-D1C822356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9" y="2077"/>
              <a:ext cx="209" cy="209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7" name="AutoShape 419">
              <a:extLst>
                <a:ext uri="{FF2B5EF4-FFF2-40B4-BE49-F238E27FC236}">
                  <a16:creationId xmlns:a16="http://schemas.microsoft.com/office/drawing/2014/main" id="{7880ADA1-5934-4771-91E8-5D406835E6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2959" y="2147"/>
              <a:ext cx="69" cy="209"/>
            </a:xfrm>
            <a:prstGeom prst="moon">
              <a:avLst>
                <a:gd name="adj" fmla="val 30431"/>
              </a:avLst>
            </a:prstGeom>
            <a:gradFill rotWithShape="1">
              <a:gsLst>
                <a:gs pos="0">
                  <a:srgbClr val="666633">
                    <a:gamma/>
                    <a:shade val="46275"/>
                    <a:invGamma/>
                  </a:srgbClr>
                </a:gs>
                <a:gs pos="50000">
                  <a:srgbClr val="666633"/>
                </a:gs>
                <a:gs pos="100000">
                  <a:srgbClr val="6666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8" name="AutoShape 420">
              <a:extLst>
                <a:ext uri="{FF2B5EF4-FFF2-40B4-BE49-F238E27FC236}">
                  <a16:creationId xmlns:a16="http://schemas.microsoft.com/office/drawing/2014/main" id="{C054AAE4-35F3-4B1D-98BE-38C4302917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2942" y="2024"/>
              <a:ext cx="104" cy="209"/>
            </a:xfrm>
            <a:prstGeom prst="moon">
              <a:avLst>
                <a:gd name="adj" fmla="val 25958"/>
              </a:avLst>
            </a:prstGeom>
            <a:gradFill rotWithShape="1">
              <a:gsLst>
                <a:gs pos="0">
                  <a:srgbClr val="666633">
                    <a:gamma/>
                    <a:shade val="46275"/>
                    <a:invGamma/>
                  </a:srgbClr>
                </a:gs>
                <a:gs pos="50000">
                  <a:srgbClr val="666633"/>
                </a:gs>
                <a:gs pos="100000">
                  <a:srgbClr val="6666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49" name="Oval 421">
              <a:extLst>
                <a:ext uri="{FF2B5EF4-FFF2-40B4-BE49-F238E27FC236}">
                  <a16:creationId xmlns:a16="http://schemas.microsoft.com/office/drawing/2014/main" id="{A77F7C6F-483F-49AD-B1D6-DC825D1F3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2077"/>
              <a:ext cx="209" cy="209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0" name="AutoShape 422">
              <a:extLst>
                <a:ext uri="{FF2B5EF4-FFF2-40B4-BE49-F238E27FC236}">
                  <a16:creationId xmlns:a16="http://schemas.microsoft.com/office/drawing/2014/main" id="{3D069ABD-9104-40B1-9862-95C655047D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3238" y="2147"/>
              <a:ext cx="69" cy="209"/>
            </a:xfrm>
            <a:prstGeom prst="moon">
              <a:avLst>
                <a:gd name="adj" fmla="val 30431"/>
              </a:avLst>
            </a:prstGeom>
            <a:gradFill rotWithShape="1">
              <a:gsLst>
                <a:gs pos="0">
                  <a:srgbClr val="666633">
                    <a:gamma/>
                    <a:shade val="46275"/>
                    <a:invGamma/>
                  </a:srgbClr>
                </a:gs>
                <a:gs pos="50000">
                  <a:srgbClr val="666633"/>
                </a:gs>
                <a:gs pos="100000">
                  <a:srgbClr val="6666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1" name="AutoShape 423">
              <a:extLst>
                <a:ext uri="{FF2B5EF4-FFF2-40B4-BE49-F238E27FC236}">
                  <a16:creationId xmlns:a16="http://schemas.microsoft.com/office/drawing/2014/main" id="{C71947D8-14CD-487D-8026-8376DDD5FA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3221" y="2024"/>
              <a:ext cx="104" cy="209"/>
            </a:xfrm>
            <a:prstGeom prst="moon">
              <a:avLst>
                <a:gd name="adj" fmla="val 25958"/>
              </a:avLst>
            </a:prstGeom>
            <a:gradFill rotWithShape="1">
              <a:gsLst>
                <a:gs pos="0">
                  <a:srgbClr val="666633">
                    <a:gamma/>
                    <a:shade val="46275"/>
                    <a:invGamma/>
                  </a:srgbClr>
                </a:gs>
                <a:gs pos="50000">
                  <a:srgbClr val="666633"/>
                </a:gs>
                <a:gs pos="100000">
                  <a:srgbClr val="6666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2" name="Oval 424">
              <a:extLst>
                <a:ext uri="{FF2B5EF4-FFF2-40B4-BE49-F238E27FC236}">
                  <a16:creationId xmlns:a16="http://schemas.microsoft.com/office/drawing/2014/main" id="{9FD1E17B-D373-4D38-A548-9ADC443F1A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2251"/>
              <a:ext cx="209" cy="299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3" name="AutoShape 425">
              <a:extLst>
                <a:ext uri="{FF2B5EF4-FFF2-40B4-BE49-F238E27FC236}">
                  <a16:creationId xmlns:a16="http://schemas.microsoft.com/office/drawing/2014/main" id="{DBC93CE7-3F7D-48C2-9B5C-3F5BBC5B82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3064" y="2216"/>
              <a:ext cx="139" cy="209"/>
            </a:xfrm>
            <a:prstGeom prst="moon">
              <a:avLst>
                <a:gd name="adj" fmla="val 30935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4" name="AutoShape 426">
              <a:extLst>
                <a:ext uri="{FF2B5EF4-FFF2-40B4-BE49-F238E27FC236}">
                  <a16:creationId xmlns:a16="http://schemas.microsoft.com/office/drawing/2014/main" id="{5B76050F-040B-4B62-8D9C-3B06929A6E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3047" y="2377"/>
              <a:ext cx="173" cy="209"/>
            </a:xfrm>
            <a:prstGeom prst="moon">
              <a:avLst>
                <a:gd name="adj" fmla="val 21384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5" name="AutoShape 427">
              <a:extLst>
                <a:ext uri="{FF2B5EF4-FFF2-40B4-BE49-F238E27FC236}">
                  <a16:creationId xmlns:a16="http://schemas.microsoft.com/office/drawing/2014/main" id="{A7AA2A65-4EE8-4677-95DF-123CBC7A7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15"/>
              <a:ext cx="136" cy="136"/>
            </a:xfrm>
            <a:custGeom>
              <a:avLst/>
              <a:gdLst>
                <a:gd name="G0" fmla="+- 2611 0 0"/>
                <a:gd name="G1" fmla="+- 21600 0 2611"/>
                <a:gd name="G2" fmla="+- 21600 0 26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11" y="10800"/>
                  </a:moveTo>
                  <a:cubicBezTo>
                    <a:pt x="2611" y="15323"/>
                    <a:pt x="6277" y="18989"/>
                    <a:pt x="10800" y="18989"/>
                  </a:cubicBezTo>
                  <a:cubicBezTo>
                    <a:pt x="15323" y="18989"/>
                    <a:pt x="18989" y="15323"/>
                    <a:pt x="18989" y="10800"/>
                  </a:cubicBezTo>
                  <a:cubicBezTo>
                    <a:pt x="18989" y="6277"/>
                    <a:pt x="15323" y="2611"/>
                    <a:pt x="10800" y="2611"/>
                  </a:cubicBezTo>
                  <a:cubicBezTo>
                    <a:pt x="6277" y="2611"/>
                    <a:pt x="2611" y="6277"/>
                    <a:pt x="2611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6" name="AutoShape 428">
              <a:extLst>
                <a:ext uri="{FF2B5EF4-FFF2-40B4-BE49-F238E27FC236}">
                  <a16:creationId xmlns:a16="http://schemas.microsoft.com/office/drawing/2014/main" id="{EF92D7DB-E253-440B-AF4B-2A1FEE63F2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115"/>
              <a:ext cx="136" cy="136"/>
            </a:xfrm>
            <a:custGeom>
              <a:avLst/>
              <a:gdLst>
                <a:gd name="G0" fmla="+- 2611 0 0"/>
                <a:gd name="G1" fmla="+- 21600 0 2611"/>
                <a:gd name="G2" fmla="+- 21600 0 26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11" y="10800"/>
                  </a:moveTo>
                  <a:cubicBezTo>
                    <a:pt x="2611" y="15323"/>
                    <a:pt x="6277" y="18989"/>
                    <a:pt x="10800" y="18989"/>
                  </a:cubicBezTo>
                  <a:cubicBezTo>
                    <a:pt x="15323" y="18989"/>
                    <a:pt x="18989" y="15323"/>
                    <a:pt x="18989" y="10800"/>
                  </a:cubicBezTo>
                  <a:cubicBezTo>
                    <a:pt x="18989" y="6277"/>
                    <a:pt x="15323" y="2611"/>
                    <a:pt x="10800" y="2611"/>
                  </a:cubicBezTo>
                  <a:cubicBezTo>
                    <a:pt x="6277" y="2611"/>
                    <a:pt x="2611" y="6277"/>
                    <a:pt x="2611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980" name="Group 452">
            <a:extLst>
              <a:ext uri="{FF2B5EF4-FFF2-40B4-BE49-F238E27FC236}">
                <a16:creationId xmlns:a16="http://schemas.microsoft.com/office/drawing/2014/main" id="{E828EB7B-2132-4FF0-BC47-97BC3CC2421F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2852738"/>
            <a:ext cx="1439863" cy="1439862"/>
            <a:chOff x="3846" y="1797"/>
            <a:chExt cx="907" cy="907"/>
          </a:xfrm>
        </p:grpSpPr>
        <p:sp>
          <p:nvSpPr>
            <p:cNvPr id="22882" name="Freeform 354">
              <a:extLst>
                <a:ext uri="{FF2B5EF4-FFF2-40B4-BE49-F238E27FC236}">
                  <a16:creationId xmlns:a16="http://schemas.microsoft.com/office/drawing/2014/main" id="{FBD7A918-AE83-4CA1-BA3F-CC7E3DC12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1797"/>
              <a:ext cx="907" cy="907"/>
            </a:xfrm>
            <a:custGeom>
              <a:avLst/>
              <a:gdLst>
                <a:gd name="T0" fmla="*/ 189 w 741"/>
                <a:gd name="T1" fmla="*/ 688 h 741"/>
                <a:gd name="T2" fmla="*/ 235 w 741"/>
                <a:gd name="T3" fmla="*/ 642 h 741"/>
                <a:gd name="T4" fmla="*/ 325 w 741"/>
                <a:gd name="T5" fmla="*/ 733 h 741"/>
                <a:gd name="T6" fmla="*/ 371 w 741"/>
                <a:gd name="T7" fmla="*/ 688 h 741"/>
                <a:gd name="T8" fmla="*/ 416 w 741"/>
                <a:gd name="T9" fmla="*/ 733 h 741"/>
                <a:gd name="T10" fmla="*/ 507 w 741"/>
                <a:gd name="T11" fmla="*/ 642 h 741"/>
                <a:gd name="T12" fmla="*/ 552 w 741"/>
                <a:gd name="T13" fmla="*/ 688 h 741"/>
                <a:gd name="T14" fmla="*/ 598 w 741"/>
                <a:gd name="T15" fmla="*/ 597 h 741"/>
                <a:gd name="T16" fmla="*/ 643 w 741"/>
                <a:gd name="T17" fmla="*/ 597 h 741"/>
                <a:gd name="T18" fmla="*/ 643 w 741"/>
                <a:gd name="T19" fmla="*/ 506 h 741"/>
                <a:gd name="T20" fmla="*/ 734 w 741"/>
                <a:gd name="T21" fmla="*/ 461 h 741"/>
                <a:gd name="T22" fmla="*/ 688 w 741"/>
                <a:gd name="T23" fmla="*/ 415 h 741"/>
                <a:gd name="T24" fmla="*/ 734 w 741"/>
                <a:gd name="T25" fmla="*/ 370 h 741"/>
                <a:gd name="T26" fmla="*/ 688 w 741"/>
                <a:gd name="T27" fmla="*/ 325 h 741"/>
                <a:gd name="T28" fmla="*/ 734 w 741"/>
                <a:gd name="T29" fmla="*/ 279 h 741"/>
                <a:gd name="T30" fmla="*/ 643 w 741"/>
                <a:gd name="T31" fmla="*/ 234 h 741"/>
                <a:gd name="T32" fmla="*/ 688 w 741"/>
                <a:gd name="T33" fmla="*/ 189 h 741"/>
                <a:gd name="T34" fmla="*/ 598 w 741"/>
                <a:gd name="T35" fmla="*/ 189 h 741"/>
                <a:gd name="T36" fmla="*/ 598 w 741"/>
                <a:gd name="T37" fmla="*/ 98 h 741"/>
                <a:gd name="T38" fmla="*/ 552 w 741"/>
                <a:gd name="T39" fmla="*/ 98 h 741"/>
                <a:gd name="T40" fmla="*/ 552 w 741"/>
                <a:gd name="T41" fmla="*/ 53 h 741"/>
                <a:gd name="T42" fmla="*/ 507 w 741"/>
                <a:gd name="T43" fmla="*/ 98 h 741"/>
                <a:gd name="T44" fmla="*/ 462 w 741"/>
                <a:gd name="T45" fmla="*/ 7 h 741"/>
                <a:gd name="T46" fmla="*/ 416 w 741"/>
                <a:gd name="T47" fmla="*/ 53 h 741"/>
                <a:gd name="T48" fmla="*/ 371 w 741"/>
                <a:gd name="T49" fmla="*/ 7 h 741"/>
                <a:gd name="T50" fmla="*/ 325 w 741"/>
                <a:gd name="T51" fmla="*/ 53 h 741"/>
                <a:gd name="T52" fmla="*/ 280 w 741"/>
                <a:gd name="T53" fmla="*/ 7 h 741"/>
                <a:gd name="T54" fmla="*/ 235 w 741"/>
                <a:gd name="T55" fmla="*/ 98 h 741"/>
                <a:gd name="T56" fmla="*/ 189 w 741"/>
                <a:gd name="T57" fmla="*/ 53 h 741"/>
                <a:gd name="T58" fmla="*/ 189 w 741"/>
                <a:gd name="T59" fmla="*/ 143 h 741"/>
                <a:gd name="T60" fmla="*/ 99 w 741"/>
                <a:gd name="T61" fmla="*/ 143 h 741"/>
                <a:gd name="T62" fmla="*/ 144 w 741"/>
                <a:gd name="T63" fmla="*/ 189 h 741"/>
                <a:gd name="T64" fmla="*/ 53 w 741"/>
                <a:gd name="T65" fmla="*/ 189 h 741"/>
                <a:gd name="T66" fmla="*/ 99 w 741"/>
                <a:gd name="T67" fmla="*/ 234 h 741"/>
                <a:gd name="T68" fmla="*/ 8 w 741"/>
                <a:gd name="T69" fmla="*/ 279 h 741"/>
                <a:gd name="T70" fmla="*/ 53 w 741"/>
                <a:gd name="T71" fmla="*/ 325 h 741"/>
                <a:gd name="T72" fmla="*/ 8 w 741"/>
                <a:gd name="T73" fmla="*/ 370 h 741"/>
                <a:gd name="T74" fmla="*/ 53 w 741"/>
                <a:gd name="T75" fmla="*/ 415 h 741"/>
                <a:gd name="T76" fmla="*/ 8 w 741"/>
                <a:gd name="T77" fmla="*/ 461 h 741"/>
                <a:gd name="T78" fmla="*/ 99 w 741"/>
                <a:gd name="T79" fmla="*/ 506 h 741"/>
                <a:gd name="T80" fmla="*/ 53 w 741"/>
                <a:gd name="T81" fmla="*/ 552 h 741"/>
                <a:gd name="T82" fmla="*/ 144 w 741"/>
                <a:gd name="T83" fmla="*/ 552 h 741"/>
                <a:gd name="T84" fmla="*/ 144 w 741"/>
                <a:gd name="T85" fmla="*/ 642 h 741"/>
                <a:gd name="T86" fmla="*/ 189 w 741"/>
                <a:gd name="T87" fmla="*/ 597 h 741"/>
                <a:gd name="T88" fmla="*/ 189 w 741"/>
                <a:gd name="T89" fmla="*/ 688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1" h="741">
                  <a:moveTo>
                    <a:pt x="189" y="688"/>
                  </a:moveTo>
                  <a:cubicBezTo>
                    <a:pt x="197" y="695"/>
                    <a:pt x="212" y="635"/>
                    <a:pt x="235" y="642"/>
                  </a:cubicBezTo>
                  <a:cubicBezTo>
                    <a:pt x="258" y="649"/>
                    <a:pt x="302" y="725"/>
                    <a:pt x="325" y="733"/>
                  </a:cubicBezTo>
                  <a:cubicBezTo>
                    <a:pt x="348" y="741"/>
                    <a:pt x="356" y="688"/>
                    <a:pt x="371" y="688"/>
                  </a:cubicBezTo>
                  <a:cubicBezTo>
                    <a:pt x="386" y="688"/>
                    <a:pt x="393" y="741"/>
                    <a:pt x="416" y="733"/>
                  </a:cubicBezTo>
                  <a:cubicBezTo>
                    <a:pt x="439" y="725"/>
                    <a:pt x="484" y="649"/>
                    <a:pt x="507" y="642"/>
                  </a:cubicBezTo>
                  <a:cubicBezTo>
                    <a:pt x="530" y="635"/>
                    <a:pt x="537" y="695"/>
                    <a:pt x="552" y="688"/>
                  </a:cubicBezTo>
                  <a:cubicBezTo>
                    <a:pt x="567" y="681"/>
                    <a:pt x="583" y="612"/>
                    <a:pt x="598" y="597"/>
                  </a:cubicBezTo>
                  <a:cubicBezTo>
                    <a:pt x="613" y="582"/>
                    <a:pt x="636" y="612"/>
                    <a:pt x="643" y="597"/>
                  </a:cubicBezTo>
                  <a:cubicBezTo>
                    <a:pt x="650" y="582"/>
                    <a:pt x="628" y="529"/>
                    <a:pt x="643" y="506"/>
                  </a:cubicBezTo>
                  <a:cubicBezTo>
                    <a:pt x="658" y="483"/>
                    <a:pt x="727" y="476"/>
                    <a:pt x="734" y="461"/>
                  </a:cubicBezTo>
                  <a:cubicBezTo>
                    <a:pt x="741" y="446"/>
                    <a:pt x="688" y="430"/>
                    <a:pt x="688" y="415"/>
                  </a:cubicBezTo>
                  <a:cubicBezTo>
                    <a:pt x="688" y="400"/>
                    <a:pt x="734" y="385"/>
                    <a:pt x="734" y="370"/>
                  </a:cubicBezTo>
                  <a:cubicBezTo>
                    <a:pt x="734" y="355"/>
                    <a:pt x="688" y="340"/>
                    <a:pt x="688" y="325"/>
                  </a:cubicBezTo>
                  <a:cubicBezTo>
                    <a:pt x="688" y="310"/>
                    <a:pt x="741" y="294"/>
                    <a:pt x="734" y="279"/>
                  </a:cubicBezTo>
                  <a:cubicBezTo>
                    <a:pt x="727" y="264"/>
                    <a:pt x="651" y="249"/>
                    <a:pt x="643" y="234"/>
                  </a:cubicBezTo>
                  <a:cubicBezTo>
                    <a:pt x="635" y="219"/>
                    <a:pt x="695" y="196"/>
                    <a:pt x="688" y="189"/>
                  </a:cubicBezTo>
                  <a:cubicBezTo>
                    <a:pt x="681" y="182"/>
                    <a:pt x="613" y="204"/>
                    <a:pt x="598" y="189"/>
                  </a:cubicBezTo>
                  <a:cubicBezTo>
                    <a:pt x="583" y="174"/>
                    <a:pt x="606" y="113"/>
                    <a:pt x="598" y="98"/>
                  </a:cubicBezTo>
                  <a:cubicBezTo>
                    <a:pt x="590" y="83"/>
                    <a:pt x="560" y="105"/>
                    <a:pt x="552" y="98"/>
                  </a:cubicBezTo>
                  <a:cubicBezTo>
                    <a:pt x="544" y="91"/>
                    <a:pt x="559" y="53"/>
                    <a:pt x="552" y="53"/>
                  </a:cubicBezTo>
                  <a:cubicBezTo>
                    <a:pt x="545" y="53"/>
                    <a:pt x="522" y="106"/>
                    <a:pt x="507" y="98"/>
                  </a:cubicBezTo>
                  <a:cubicBezTo>
                    <a:pt x="492" y="90"/>
                    <a:pt x="477" y="14"/>
                    <a:pt x="462" y="7"/>
                  </a:cubicBezTo>
                  <a:cubicBezTo>
                    <a:pt x="447" y="0"/>
                    <a:pt x="431" y="53"/>
                    <a:pt x="416" y="53"/>
                  </a:cubicBezTo>
                  <a:cubicBezTo>
                    <a:pt x="401" y="53"/>
                    <a:pt x="386" y="7"/>
                    <a:pt x="371" y="7"/>
                  </a:cubicBezTo>
                  <a:cubicBezTo>
                    <a:pt x="356" y="7"/>
                    <a:pt x="340" y="53"/>
                    <a:pt x="325" y="53"/>
                  </a:cubicBezTo>
                  <a:cubicBezTo>
                    <a:pt x="310" y="53"/>
                    <a:pt x="295" y="0"/>
                    <a:pt x="280" y="7"/>
                  </a:cubicBezTo>
                  <a:cubicBezTo>
                    <a:pt x="265" y="14"/>
                    <a:pt x="250" y="90"/>
                    <a:pt x="235" y="98"/>
                  </a:cubicBezTo>
                  <a:cubicBezTo>
                    <a:pt x="220" y="106"/>
                    <a:pt x="197" y="46"/>
                    <a:pt x="189" y="53"/>
                  </a:cubicBezTo>
                  <a:cubicBezTo>
                    <a:pt x="181" y="60"/>
                    <a:pt x="204" y="128"/>
                    <a:pt x="189" y="143"/>
                  </a:cubicBezTo>
                  <a:cubicBezTo>
                    <a:pt x="174" y="158"/>
                    <a:pt x="106" y="135"/>
                    <a:pt x="99" y="143"/>
                  </a:cubicBezTo>
                  <a:cubicBezTo>
                    <a:pt x="92" y="151"/>
                    <a:pt x="152" y="181"/>
                    <a:pt x="144" y="189"/>
                  </a:cubicBezTo>
                  <a:cubicBezTo>
                    <a:pt x="136" y="197"/>
                    <a:pt x="60" y="182"/>
                    <a:pt x="53" y="189"/>
                  </a:cubicBezTo>
                  <a:cubicBezTo>
                    <a:pt x="46" y="196"/>
                    <a:pt x="106" y="219"/>
                    <a:pt x="99" y="234"/>
                  </a:cubicBezTo>
                  <a:cubicBezTo>
                    <a:pt x="92" y="249"/>
                    <a:pt x="16" y="264"/>
                    <a:pt x="8" y="279"/>
                  </a:cubicBezTo>
                  <a:cubicBezTo>
                    <a:pt x="0" y="294"/>
                    <a:pt x="53" y="310"/>
                    <a:pt x="53" y="325"/>
                  </a:cubicBezTo>
                  <a:cubicBezTo>
                    <a:pt x="53" y="340"/>
                    <a:pt x="8" y="355"/>
                    <a:pt x="8" y="370"/>
                  </a:cubicBezTo>
                  <a:cubicBezTo>
                    <a:pt x="8" y="385"/>
                    <a:pt x="53" y="400"/>
                    <a:pt x="53" y="415"/>
                  </a:cubicBezTo>
                  <a:cubicBezTo>
                    <a:pt x="53" y="430"/>
                    <a:pt x="0" y="446"/>
                    <a:pt x="8" y="461"/>
                  </a:cubicBezTo>
                  <a:cubicBezTo>
                    <a:pt x="16" y="476"/>
                    <a:pt x="92" y="491"/>
                    <a:pt x="99" y="506"/>
                  </a:cubicBezTo>
                  <a:cubicBezTo>
                    <a:pt x="106" y="521"/>
                    <a:pt x="46" y="544"/>
                    <a:pt x="53" y="552"/>
                  </a:cubicBezTo>
                  <a:cubicBezTo>
                    <a:pt x="60" y="560"/>
                    <a:pt x="129" y="537"/>
                    <a:pt x="144" y="552"/>
                  </a:cubicBezTo>
                  <a:cubicBezTo>
                    <a:pt x="159" y="567"/>
                    <a:pt x="137" y="635"/>
                    <a:pt x="144" y="642"/>
                  </a:cubicBezTo>
                  <a:cubicBezTo>
                    <a:pt x="151" y="649"/>
                    <a:pt x="182" y="589"/>
                    <a:pt x="189" y="597"/>
                  </a:cubicBezTo>
                  <a:cubicBezTo>
                    <a:pt x="196" y="605"/>
                    <a:pt x="181" y="681"/>
                    <a:pt x="189" y="688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>
                    <a:gamma/>
                    <a:shade val="46275"/>
                    <a:invGamma/>
                  </a:srgbClr>
                </a:gs>
                <a:gs pos="100000">
                  <a:srgbClr val="660033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57" name="Oval 429">
              <a:extLst>
                <a:ext uri="{FF2B5EF4-FFF2-40B4-BE49-F238E27FC236}">
                  <a16:creationId xmlns:a16="http://schemas.microsoft.com/office/drawing/2014/main" id="{9873C3D4-C2DC-4BC6-ABD0-75E329502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9" y="2077"/>
              <a:ext cx="209" cy="209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8" name="AutoShape 430">
              <a:extLst>
                <a:ext uri="{FF2B5EF4-FFF2-40B4-BE49-F238E27FC236}">
                  <a16:creationId xmlns:a16="http://schemas.microsoft.com/office/drawing/2014/main" id="{BA04AD42-8E82-4389-B154-B5F31A0CFC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4139" y="2147"/>
              <a:ext cx="69" cy="209"/>
            </a:xfrm>
            <a:prstGeom prst="moon">
              <a:avLst>
                <a:gd name="adj" fmla="val 30431"/>
              </a:avLst>
            </a:prstGeom>
            <a:gradFill rotWithShape="1">
              <a:gsLst>
                <a:gs pos="0">
                  <a:srgbClr val="993366">
                    <a:gamma/>
                    <a:shade val="46275"/>
                    <a:invGamma/>
                  </a:srgbClr>
                </a:gs>
                <a:gs pos="50000">
                  <a:srgbClr val="993366"/>
                </a:gs>
                <a:gs pos="100000">
                  <a:srgbClr val="99336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59" name="AutoShape 431">
              <a:extLst>
                <a:ext uri="{FF2B5EF4-FFF2-40B4-BE49-F238E27FC236}">
                  <a16:creationId xmlns:a16="http://schemas.microsoft.com/office/drawing/2014/main" id="{868C49EB-5D01-4A48-99D2-A444141465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4122" y="2024"/>
              <a:ext cx="104" cy="209"/>
            </a:xfrm>
            <a:prstGeom prst="moon">
              <a:avLst>
                <a:gd name="adj" fmla="val 25958"/>
              </a:avLst>
            </a:prstGeom>
            <a:gradFill rotWithShape="1">
              <a:gsLst>
                <a:gs pos="0">
                  <a:srgbClr val="993366">
                    <a:gamma/>
                    <a:shade val="46275"/>
                    <a:invGamma/>
                  </a:srgbClr>
                </a:gs>
                <a:gs pos="50000">
                  <a:srgbClr val="993366"/>
                </a:gs>
                <a:gs pos="100000">
                  <a:srgbClr val="99336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0" name="Oval 432">
              <a:extLst>
                <a:ext uri="{FF2B5EF4-FFF2-40B4-BE49-F238E27FC236}">
                  <a16:creationId xmlns:a16="http://schemas.microsoft.com/office/drawing/2014/main" id="{ECFC646D-58C7-40BD-928D-F9917FAF4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8" y="2077"/>
              <a:ext cx="209" cy="209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1" name="AutoShape 433">
              <a:extLst>
                <a:ext uri="{FF2B5EF4-FFF2-40B4-BE49-F238E27FC236}">
                  <a16:creationId xmlns:a16="http://schemas.microsoft.com/office/drawing/2014/main" id="{6E82ED3A-52F6-4E46-846D-699AAFE340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4418" y="2147"/>
              <a:ext cx="69" cy="209"/>
            </a:xfrm>
            <a:prstGeom prst="moon">
              <a:avLst>
                <a:gd name="adj" fmla="val 30431"/>
              </a:avLst>
            </a:prstGeom>
            <a:gradFill rotWithShape="1">
              <a:gsLst>
                <a:gs pos="0">
                  <a:srgbClr val="993366">
                    <a:gamma/>
                    <a:shade val="46275"/>
                    <a:invGamma/>
                  </a:srgbClr>
                </a:gs>
                <a:gs pos="50000">
                  <a:srgbClr val="993366"/>
                </a:gs>
                <a:gs pos="100000">
                  <a:srgbClr val="99336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2" name="AutoShape 434">
              <a:extLst>
                <a:ext uri="{FF2B5EF4-FFF2-40B4-BE49-F238E27FC236}">
                  <a16:creationId xmlns:a16="http://schemas.microsoft.com/office/drawing/2014/main" id="{A3443ED0-3598-4AB7-B783-E459FB5377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4401" y="2024"/>
              <a:ext cx="104" cy="209"/>
            </a:xfrm>
            <a:prstGeom prst="moon">
              <a:avLst>
                <a:gd name="adj" fmla="val 25958"/>
              </a:avLst>
            </a:prstGeom>
            <a:gradFill rotWithShape="1">
              <a:gsLst>
                <a:gs pos="0">
                  <a:srgbClr val="993366">
                    <a:gamma/>
                    <a:shade val="46275"/>
                    <a:invGamma/>
                  </a:srgbClr>
                </a:gs>
                <a:gs pos="50000">
                  <a:srgbClr val="993366"/>
                </a:gs>
                <a:gs pos="100000">
                  <a:srgbClr val="99336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3" name="Oval 435">
              <a:extLst>
                <a:ext uri="{FF2B5EF4-FFF2-40B4-BE49-F238E27FC236}">
                  <a16:creationId xmlns:a16="http://schemas.microsoft.com/office/drawing/2014/main" id="{C496A8EF-4217-433C-9DE9-357BDD980E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2251"/>
              <a:ext cx="209" cy="299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4" name="AutoShape 436">
              <a:extLst>
                <a:ext uri="{FF2B5EF4-FFF2-40B4-BE49-F238E27FC236}">
                  <a16:creationId xmlns:a16="http://schemas.microsoft.com/office/drawing/2014/main" id="{9BEE2317-9FFE-45A0-A5D8-E974BE7507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4244" y="2216"/>
              <a:ext cx="139" cy="209"/>
            </a:xfrm>
            <a:prstGeom prst="moon">
              <a:avLst>
                <a:gd name="adj" fmla="val 30935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5" name="AutoShape 437">
              <a:extLst>
                <a:ext uri="{FF2B5EF4-FFF2-40B4-BE49-F238E27FC236}">
                  <a16:creationId xmlns:a16="http://schemas.microsoft.com/office/drawing/2014/main" id="{73127501-0169-4C6F-B2FD-D551E075CA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4227" y="2377"/>
              <a:ext cx="173" cy="209"/>
            </a:xfrm>
            <a:prstGeom prst="moon">
              <a:avLst>
                <a:gd name="adj" fmla="val 21384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6" name="AutoShape 438">
              <a:extLst>
                <a:ext uri="{FF2B5EF4-FFF2-40B4-BE49-F238E27FC236}">
                  <a16:creationId xmlns:a16="http://schemas.microsoft.com/office/drawing/2014/main" id="{16B43C29-FCFF-4A21-B217-03CC4816B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0" y="2115"/>
              <a:ext cx="136" cy="136"/>
            </a:xfrm>
            <a:custGeom>
              <a:avLst/>
              <a:gdLst>
                <a:gd name="G0" fmla="+- 2611 0 0"/>
                <a:gd name="G1" fmla="+- 21600 0 2611"/>
                <a:gd name="G2" fmla="+- 21600 0 26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11" y="10800"/>
                  </a:moveTo>
                  <a:cubicBezTo>
                    <a:pt x="2611" y="15323"/>
                    <a:pt x="6277" y="18989"/>
                    <a:pt x="10800" y="18989"/>
                  </a:cubicBezTo>
                  <a:cubicBezTo>
                    <a:pt x="15323" y="18989"/>
                    <a:pt x="18989" y="15323"/>
                    <a:pt x="18989" y="10800"/>
                  </a:cubicBezTo>
                  <a:cubicBezTo>
                    <a:pt x="18989" y="6277"/>
                    <a:pt x="15323" y="2611"/>
                    <a:pt x="10800" y="2611"/>
                  </a:cubicBezTo>
                  <a:cubicBezTo>
                    <a:pt x="6277" y="2611"/>
                    <a:pt x="2611" y="6277"/>
                    <a:pt x="2611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7" name="AutoShape 439">
              <a:extLst>
                <a:ext uri="{FF2B5EF4-FFF2-40B4-BE49-F238E27FC236}">
                  <a16:creationId xmlns:a16="http://schemas.microsoft.com/office/drawing/2014/main" id="{FFCC4AB0-AA18-4DA6-89B7-3D22B75F9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7" y="2115"/>
              <a:ext cx="136" cy="136"/>
            </a:xfrm>
            <a:custGeom>
              <a:avLst/>
              <a:gdLst>
                <a:gd name="G0" fmla="+- 2611 0 0"/>
                <a:gd name="G1" fmla="+- 21600 0 2611"/>
                <a:gd name="G2" fmla="+- 21600 0 26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11" y="10800"/>
                  </a:moveTo>
                  <a:cubicBezTo>
                    <a:pt x="2611" y="15323"/>
                    <a:pt x="6277" y="18989"/>
                    <a:pt x="10800" y="18989"/>
                  </a:cubicBezTo>
                  <a:cubicBezTo>
                    <a:pt x="15323" y="18989"/>
                    <a:pt x="18989" y="15323"/>
                    <a:pt x="18989" y="10800"/>
                  </a:cubicBezTo>
                  <a:cubicBezTo>
                    <a:pt x="18989" y="6277"/>
                    <a:pt x="15323" y="2611"/>
                    <a:pt x="10800" y="2611"/>
                  </a:cubicBezTo>
                  <a:cubicBezTo>
                    <a:pt x="6277" y="2611"/>
                    <a:pt x="2611" y="6277"/>
                    <a:pt x="2611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979" name="Group 451">
            <a:extLst>
              <a:ext uri="{FF2B5EF4-FFF2-40B4-BE49-F238E27FC236}">
                <a16:creationId xmlns:a16="http://schemas.microsoft.com/office/drawing/2014/main" id="{3A50390B-4C76-469C-B47F-446C99663CE6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2851150"/>
            <a:ext cx="1439862" cy="1439863"/>
            <a:chOff x="5025" y="1796"/>
            <a:chExt cx="907" cy="907"/>
          </a:xfrm>
        </p:grpSpPr>
        <p:sp>
          <p:nvSpPr>
            <p:cNvPr id="22921" name="Freeform 393">
              <a:extLst>
                <a:ext uri="{FF2B5EF4-FFF2-40B4-BE49-F238E27FC236}">
                  <a16:creationId xmlns:a16="http://schemas.microsoft.com/office/drawing/2014/main" id="{B11B1BD9-C608-49C1-9263-A1C74ABAF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" y="1796"/>
              <a:ext cx="907" cy="907"/>
            </a:xfrm>
            <a:custGeom>
              <a:avLst/>
              <a:gdLst>
                <a:gd name="T0" fmla="*/ 189 w 741"/>
                <a:gd name="T1" fmla="*/ 688 h 741"/>
                <a:gd name="T2" fmla="*/ 235 w 741"/>
                <a:gd name="T3" fmla="*/ 642 h 741"/>
                <a:gd name="T4" fmla="*/ 325 w 741"/>
                <a:gd name="T5" fmla="*/ 733 h 741"/>
                <a:gd name="T6" fmla="*/ 371 w 741"/>
                <a:gd name="T7" fmla="*/ 688 h 741"/>
                <a:gd name="T8" fmla="*/ 416 w 741"/>
                <a:gd name="T9" fmla="*/ 733 h 741"/>
                <a:gd name="T10" fmla="*/ 507 w 741"/>
                <a:gd name="T11" fmla="*/ 642 h 741"/>
                <a:gd name="T12" fmla="*/ 552 w 741"/>
                <a:gd name="T13" fmla="*/ 688 h 741"/>
                <a:gd name="T14" fmla="*/ 598 w 741"/>
                <a:gd name="T15" fmla="*/ 597 h 741"/>
                <a:gd name="T16" fmla="*/ 643 w 741"/>
                <a:gd name="T17" fmla="*/ 597 h 741"/>
                <a:gd name="T18" fmla="*/ 643 w 741"/>
                <a:gd name="T19" fmla="*/ 506 h 741"/>
                <a:gd name="T20" fmla="*/ 734 w 741"/>
                <a:gd name="T21" fmla="*/ 461 h 741"/>
                <a:gd name="T22" fmla="*/ 688 w 741"/>
                <a:gd name="T23" fmla="*/ 415 h 741"/>
                <a:gd name="T24" fmla="*/ 734 w 741"/>
                <a:gd name="T25" fmla="*/ 370 h 741"/>
                <a:gd name="T26" fmla="*/ 688 w 741"/>
                <a:gd name="T27" fmla="*/ 325 h 741"/>
                <a:gd name="T28" fmla="*/ 734 w 741"/>
                <a:gd name="T29" fmla="*/ 279 h 741"/>
                <a:gd name="T30" fmla="*/ 643 w 741"/>
                <a:gd name="T31" fmla="*/ 234 h 741"/>
                <a:gd name="T32" fmla="*/ 688 w 741"/>
                <a:gd name="T33" fmla="*/ 189 h 741"/>
                <a:gd name="T34" fmla="*/ 598 w 741"/>
                <a:gd name="T35" fmla="*/ 189 h 741"/>
                <a:gd name="T36" fmla="*/ 598 w 741"/>
                <a:gd name="T37" fmla="*/ 98 h 741"/>
                <a:gd name="T38" fmla="*/ 552 w 741"/>
                <a:gd name="T39" fmla="*/ 98 h 741"/>
                <a:gd name="T40" fmla="*/ 552 w 741"/>
                <a:gd name="T41" fmla="*/ 53 h 741"/>
                <a:gd name="T42" fmla="*/ 507 w 741"/>
                <a:gd name="T43" fmla="*/ 98 h 741"/>
                <a:gd name="T44" fmla="*/ 462 w 741"/>
                <a:gd name="T45" fmla="*/ 7 h 741"/>
                <a:gd name="T46" fmla="*/ 416 w 741"/>
                <a:gd name="T47" fmla="*/ 53 h 741"/>
                <a:gd name="T48" fmla="*/ 371 w 741"/>
                <a:gd name="T49" fmla="*/ 7 h 741"/>
                <a:gd name="T50" fmla="*/ 325 w 741"/>
                <a:gd name="T51" fmla="*/ 53 h 741"/>
                <a:gd name="T52" fmla="*/ 280 w 741"/>
                <a:gd name="T53" fmla="*/ 7 h 741"/>
                <a:gd name="T54" fmla="*/ 235 w 741"/>
                <a:gd name="T55" fmla="*/ 98 h 741"/>
                <a:gd name="T56" fmla="*/ 189 w 741"/>
                <a:gd name="T57" fmla="*/ 53 h 741"/>
                <a:gd name="T58" fmla="*/ 189 w 741"/>
                <a:gd name="T59" fmla="*/ 143 h 741"/>
                <a:gd name="T60" fmla="*/ 99 w 741"/>
                <a:gd name="T61" fmla="*/ 143 h 741"/>
                <a:gd name="T62" fmla="*/ 144 w 741"/>
                <a:gd name="T63" fmla="*/ 189 h 741"/>
                <a:gd name="T64" fmla="*/ 53 w 741"/>
                <a:gd name="T65" fmla="*/ 189 h 741"/>
                <a:gd name="T66" fmla="*/ 99 w 741"/>
                <a:gd name="T67" fmla="*/ 234 h 741"/>
                <a:gd name="T68" fmla="*/ 8 w 741"/>
                <a:gd name="T69" fmla="*/ 279 h 741"/>
                <a:gd name="T70" fmla="*/ 53 w 741"/>
                <a:gd name="T71" fmla="*/ 325 h 741"/>
                <a:gd name="T72" fmla="*/ 8 w 741"/>
                <a:gd name="T73" fmla="*/ 370 h 741"/>
                <a:gd name="T74" fmla="*/ 53 w 741"/>
                <a:gd name="T75" fmla="*/ 415 h 741"/>
                <a:gd name="T76" fmla="*/ 8 w 741"/>
                <a:gd name="T77" fmla="*/ 461 h 741"/>
                <a:gd name="T78" fmla="*/ 99 w 741"/>
                <a:gd name="T79" fmla="*/ 506 h 741"/>
                <a:gd name="T80" fmla="*/ 53 w 741"/>
                <a:gd name="T81" fmla="*/ 552 h 741"/>
                <a:gd name="T82" fmla="*/ 144 w 741"/>
                <a:gd name="T83" fmla="*/ 552 h 741"/>
                <a:gd name="T84" fmla="*/ 144 w 741"/>
                <a:gd name="T85" fmla="*/ 642 h 741"/>
                <a:gd name="T86" fmla="*/ 189 w 741"/>
                <a:gd name="T87" fmla="*/ 597 h 741"/>
                <a:gd name="T88" fmla="*/ 189 w 741"/>
                <a:gd name="T89" fmla="*/ 688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41" h="741">
                  <a:moveTo>
                    <a:pt x="189" y="688"/>
                  </a:moveTo>
                  <a:cubicBezTo>
                    <a:pt x="197" y="695"/>
                    <a:pt x="212" y="635"/>
                    <a:pt x="235" y="642"/>
                  </a:cubicBezTo>
                  <a:cubicBezTo>
                    <a:pt x="258" y="649"/>
                    <a:pt x="302" y="725"/>
                    <a:pt x="325" y="733"/>
                  </a:cubicBezTo>
                  <a:cubicBezTo>
                    <a:pt x="348" y="741"/>
                    <a:pt x="356" y="688"/>
                    <a:pt x="371" y="688"/>
                  </a:cubicBezTo>
                  <a:cubicBezTo>
                    <a:pt x="386" y="688"/>
                    <a:pt x="393" y="741"/>
                    <a:pt x="416" y="733"/>
                  </a:cubicBezTo>
                  <a:cubicBezTo>
                    <a:pt x="439" y="725"/>
                    <a:pt x="484" y="649"/>
                    <a:pt x="507" y="642"/>
                  </a:cubicBezTo>
                  <a:cubicBezTo>
                    <a:pt x="530" y="635"/>
                    <a:pt x="537" y="695"/>
                    <a:pt x="552" y="688"/>
                  </a:cubicBezTo>
                  <a:cubicBezTo>
                    <a:pt x="567" y="681"/>
                    <a:pt x="583" y="612"/>
                    <a:pt x="598" y="597"/>
                  </a:cubicBezTo>
                  <a:cubicBezTo>
                    <a:pt x="613" y="582"/>
                    <a:pt x="636" y="612"/>
                    <a:pt x="643" y="597"/>
                  </a:cubicBezTo>
                  <a:cubicBezTo>
                    <a:pt x="650" y="582"/>
                    <a:pt x="628" y="529"/>
                    <a:pt x="643" y="506"/>
                  </a:cubicBezTo>
                  <a:cubicBezTo>
                    <a:pt x="658" y="483"/>
                    <a:pt x="727" y="476"/>
                    <a:pt x="734" y="461"/>
                  </a:cubicBezTo>
                  <a:cubicBezTo>
                    <a:pt x="741" y="446"/>
                    <a:pt x="688" y="430"/>
                    <a:pt x="688" y="415"/>
                  </a:cubicBezTo>
                  <a:cubicBezTo>
                    <a:pt x="688" y="400"/>
                    <a:pt x="734" y="385"/>
                    <a:pt x="734" y="370"/>
                  </a:cubicBezTo>
                  <a:cubicBezTo>
                    <a:pt x="734" y="355"/>
                    <a:pt x="688" y="340"/>
                    <a:pt x="688" y="325"/>
                  </a:cubicBezTo>
                  <a:cubicBezTo>
                    <a:pt x="688" y="310"/>
                    <a:pt x="741" y="294"/>
                    <a:pt x="734" y="279"/>
                  </a:cubicBezTo>
                  <a:cubicBezTo>
                    <a:pt x="727" y="264"/>
                    <a:pt x="651" y="249"/>
                    <a:pt x="643" y="234"/>
                  </a:cubicBezTo>
                  <a:cubicBezTo>
                    <a:pt x="635" y="219"/>
                    <a:pt x="695" y="196"/>
                    <a:pt x="688" y="189"/>
                  </a:cubicBezTo>
                  <a:cubicBezTo>
                    <a:pt x="681" y="182"/>
                    <a:pt x="613" y="204"/>
                    <a:pt x="598" y="189"/>
                  </a:cubicBezTo>
                  <a:cubicBezTo>
                    <a:pt x="583" y="174"/>
                    <a:pt x="606" y="113"/>
                    <a:pt x="598" y="98"/>
                  </a:cubicBezTo>
                  <a:cubicBezTo>
                    <a:pt x="590" y="83"/>
                    <a:pt x="560" y="105"/>
                    <a:pt x="552" y="98"/>
                  </a:cubicBezTo>
                  <a:cubicBezTo>
                    <a:pt x="544" y="91"/>
                    <a:pt x="559" y="53"/>
                    <a:pt x="552" y="53"/>
                  </a:cubicBezTo>
                  <a:cubicBezTo>
                    <a:pt x="545" y="53"/>
                    <a:pt x="522" y="106"/>
                    <a:pt x="507" y="98"/>
                  </a:cubicBezTo>
                  <a:cubicBezTo>
                    <a:pt x="492" y="90"/>
                    <a:pt x="477" y="14"/>
                    <a:pt x="462" y="7"/>
                  </a:cubicBezTo>
                  <a:cubicBezTo>
                    <a:pt x="447" y="0"/>
                    <a:pt x="431" y="53"/>
                    <a:pt x="416" y="53"/>
                  </a:cubicBezTo>
                  <a:cubicBezTo>
                    <a:pt x="401" y="53"/>
                    <a:pt x="386" y="7"/>
                    <a:pt x="371" y="7"/>
                  </a:cubicBezTo>
                  <a:cubicBezTo>
                    <a:pt x="356" y="7"/>
                    <a:pt x="340" y="53"/>
                    <a:pt x="325" y="53"/>
                  </a:cubicBezTo>
                  <a:cubicBezTo>
                    <a:pt x="310" y="53"/>
                    <a:pt x="295" y="0"/>
                    <a:pt x="280" y="7"/>
                  </a:cubicBezTo>
                  <a:cubicBezTo>
                    <a:pt x="265" y="14"/>
                    <a:pt x="250" y="90"/>
                    <a:pt x="235" y="98"/>
                  </a:cubicBezTo>
                  <a:cubicBezTo>
                    <a:pt x="220" y="106"/>
                    <a:pt x="197" y="46"/>
                    <a:pt x="189" y="53"/>
                  </a:cubicBezTo>
                  <a:cubicBezTo>
                    <a:pt x="181" y="60"/>
                    <a:pt x="204" y="128"/>
                    <a:pt x="189" y="143"/>
                  </a:cubicBezTo>
                  <a:cubicBezTo>
                    <a:pt x="174" y="158"/>
                    <a:pt x="106" y="135"/>
                    <a:pt x="99" y="143"/>
                  </a:cubicBezTo>
                  <a:cubicBezTo>
                    <a:pt x="92" y="151"/>
                    <a:pt x="152" y="181"/>
                    <a:pt x="144" y="189"/>
                  </a:cubicBezTo>
                  <a:cubicBezTo>
                    <a:pt x="136" y="197"/>
                    <a:pt x="60" y="182"/>
                    <a:pt x="53" y="189"/>
                  </a:cubicBezTo>
                  <a:cubicBezTo>
                    <a:pt x="46" y="196"/>
                    <a:pt x="106" y="219"/>
                    <a:pt x="99" y="234"/>
                  </a:cubicBezTo>
                  <a:cubicBezTo>
                    <a:pt x="92" y="249"/>
                    <a:pt x="16" y="264"/>
                    <a:pt x="8" y="279"/>
                  </a:cubicBezTo>
                  <a:cubicBezTo>
                    <a:pt x="0" y="294"/>
                    <a:pt x="53" y="310"/>
                    <a:pt x="53" y="325"/>
                  </a:cubicBezTo>
                  <a:cubicBezTo>
                    <a:pt x="53" y="340"/>
                    <a:pt x="8" y="355"/>
                    <a:pt x="8" y="370"/>
                  </a:cubicBezTo>
                  <a:cubicBezTo>
                    <a:pt x="8" y="385"/>
                    <a:pt x="53" y="400"/>
                    <a:pt x="53" y="415"/>
                  </a:cubicBezTo>
                  <a:cubicBezTo>
                    <a:pt x="53" y="430"/>
                    <a:pt x="0" y="446"/>
                    <a:pt x="8" y="461"/>
                  </a:cubicBezTo>
                  <a:cubicBezTo>
                    <a:pt x="16" y="476"/>
                    <a:pt x="92" y="491"/>
                    <a:pt x="99" y="506"/>
                  </a:cubicBezTo>
                  <a:cubicBezTo>
                    <a:pt x="106" y="521"/>
                    <a:pt x="46" y="544"/>
                    <a:pt x="53" y="552"/>
                  </a:cubicBezTo>
                  <a:cubicBezTo>
                    <a:pt x="60" y="560"/>
                    <a:pt x="129" y="537"/>
                    <a:pt x="144" y="552"/>
                  </a:cubicBezTo>
                  <a:cubicBezTo>
                    <a:pt x="159" y="567"/>
                    <a:pt x="137" y="635"/>
                    <a:pt x="144" y="642"/>
                  </a:cubicBezTo>
                  <a:cubicBezTo>
                    <a:pt x="151" y="649"/>
                    <a:pt x="182" y="589"/>
                    <a:pt x="189" y="597"/>
                  </a:cubicBezTo>
                  <a:cubicBezTo>
                    <a:pt x="196" y="605"/>
                    <a:pt x="181" y="681"/>
                    <a:pt x="189" y="688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68" name="Oval 440">
              <a:extLst>
                <a:ext uri="{FF2B5EF4-FFF2-40B4-BE49-F238E27FC236}">
                  <a16:creationId xmlns:a16="http://schemas.microsoft.com/office/drawing/2014/main" id="{B44061C2-2AC5-403E-9121-B8941A02AE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2077"/>
              <a:ext cx="209" cy="209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69" name="AutoShape 441">
              <a:extLst>
                <a:ext uri="{FF2B5EF4-FFF2-40B4-BE49-F238E27FC236}">
                  <a16:creationId xmlns:a16="http://schemas.microsoft.com/office/drawing/2014/main" id="{39179864-9A39-4CA0-B91F-8178A3B7F84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5318" y="2147"/>
              <a:ext cx="69" cy="209"/>
            </a:xfrm>
            <a:prstGeom prst="moon">
              <a:avLst>
                <a:gd name="adj" fmla="val 30431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0" name="AutoShape 442">
              <a:extLst>
                <a:ext uri="{FF2B5EF4-FFF2-40B4-BE49-F238E27FC236}">
                  <a16:creationId xmlns:a16="http://schemas.microsoft.com/office/drawing/2014/main" id="{0C409BF2-2A2E-4FBD-986E-F6ECCC59E9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5301" y="2024"/>
              <a:ext cx="104" cy="209"/>
            </a:xfrm>
            <a:prstGeom prst="moon">
              <a:avLst>
                <a:gd name="adj" fmla="val 25958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1" name="Oval 443">
              <a:extLst>
                <a:ext uri="{FF2B5EF4-FFF2-40B4-BE49-F238E27FC236}">
                  <a16:creationId xmlns:a16="http://schemas.microsoft.com/office/drawing/2014/main" id="{798DD760-3F5B-4DA1-B994-44945F16E2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7" y="2077"/>
              <a:ext cx="209" cy="209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2" name="AutoShape 444">
              <a:extLst>
                <a:ext uri="{FF2B5EF4-FFF2-40B4-BE49-F238E27FC236}">
                  <a16:creationId xmlns:a16="http://schemas.microsoft.com/office/drawing/2014/main" id="{279B82F1-78F2-499A-913D-1B3E92B5FF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5597" y="2147"/>
              <a:ext cx="69" cy="209"/>
            </a:xfrm>
            <a:prstGeom prst="moon">
              <a:avLst>
                <a:gd name="adj" fmla="val 30431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3" name="AutoShape 445">
              <a:extLst>
                <a:ext uri="{FF2B5EF4-FFF2-40B4-BE49-F238E27FC236}">
                  <a16:creationId xmlns:a16="http://schemas.microsoft.com/office/drawing/2014/main" id="{A89AACD8-3988-4186-8319-2B61E375FE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5580" y="2024"/>
              <a:ext cx="104" cy="209"/>
            </a:xfrm>
            <a:prstGeom prst="moon">
              <a:avLst>
                <a:gd name="adj" fmla="val 25958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4" name="Oval 446">
              <a:extLst>
                <a:ext uri="{FF2B5EF4-FFF2-40B4-BE49-F238E27FC236}">
                  <a16:creationId xmlns:a16="http://schemas.microsoft.com/office/drawing/2014/main" id="{08DF6D68-B148-44CF-8E2B-1E48C4C2F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2251"/>
              <a:ext cx="209" cy="299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5" name="AutoShape 447">
              <a:extLst>
                <a:ext uri="{FF2B5EF4-FFF2-40B4-BE49-F238E27FC236}">
                  <a16:creationId xmlns:a16="http://schemas.microsoft.com/office/drawing/2014/main" id="{034B340A-79F7-4869-8EBB-7127D4FC58E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5423" y="2216"/>
              <a:ext cx="139" cy="209"/>
            </a:xfrm>
            <a:prstGeom prst="moon">
              <a:avLst>
                <a:gd name="adj" fmla="val 30935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6" name="AutoShape 448">
              <a:extLst>
                <a:ext uri="{FF2B5EF4-FFF2-40B4-BE49-F238E27FC236}">
                  <a16:creationId xmlns:a16="http://schemas.microsoft.com/office/drawing/2014/main" id="{D86D2F81-819E-43A2-8031-872B44283F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5406" y="2377"/>
              <a:ext cx="173" cy="209"/>
            </a:xfrm>
            <a:prstGeom prst="moon">
              <a:avLst>
                <a:gd name="adj" fmla="val 21384"/>
              </a:avLst>
            </a:prstGeom>
            <a:gradFill rotWithShape="1">
              <a:gsLst>
                <a:gs pos="0">
                  <a:srgbClr val="FF99CC"/>
                </a:gs>
                <a:gs pos="50000">
                  <a:srgbClr val="FF99CC">
                    <a:gamma/>
                    <a:tint val="54118"/>
                    <a:invGamma/>
                  </a:srgbClr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7" name="AutoShape 449">
              <a:extLst>
                <a:ext uri="{FF2B5EF4-FFF2-40B4-BE49-F238E27FC236}">
                  <a16:creationId xmlns:a16="http://schemas.microsoft.com/office/drawing/2014/main" id="{DD3ADC7C-4A69-41C1-B3ED-708551DE6D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9" y="2115"/>
              <a:ext cx="136" cy="136"/>
            </a:xfrm>
            <a:custGeom>
              <a:avLst/>
              <a:gdLst>
                <a:gd name="G0" fmla="+- 2611 0 0"/>
                <a:gd name="G1" fmla="+- 21600 0 2611"/>
                <a:gd name="G2" fmla="+- 21600 0 26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11" y="10800"/>
                  </a:moveTo>
                  <a:cubicBezTo>
                    <a:pt x="2611" y="15323"/>
                    <a:pt x="6277" y="18989"/>
                    <a:pt x="10800" y="18989"/>
                  </a:cubicBezTo>
                  <a:cubicBezTo>
                    <a:pt x="15323" y="18989"/>
                    <a:pt x="18989" y="15323"/>
                    <a:pt x="18989" y="10800"/>
                  </a:cubicBezTo>
                  <a:cubicBezTo>
                    <a:pt x="18989" y="6277"/>
                    <a:pt x="15323" y="2611"/>
                    <a:pt x="10800" y="2611"/>
                  </a:cubicBezTo>
                  <a:cubicBezTo>
                    <a:pt x="6277" y="2611"/>
                    <a:pt x="2611" y="6277"/>
                    <a:pt x="2611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8" name="AutoShape 450">
              <a:extLst>
                <a:ext uri="{FF2B5EF4-FFF2-40B4-BE49-F238E27FC236}">
                  <a16:creationId xmlns:a16="http://schemas.microsoft.com/office/drawing/2014/main" id="{7648A9C6-D8BB-4A81-B12C-60DEAEB25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6" y="2115"/>
              <a:ext cx="136" cy="136"/>
            </a:xfrm>
            <a:custGeom>
              <a:avLst/>
              <a:gdLst>
                <a:gd name="G0" fmla="+- 2611 0 0"/>
                <a:gd name="G1" fmla="+- 21600 0 2611"/>
                <a:gd name="G2" fmla="+- 21600 0 26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611" y="10800"/>
                  </a:moveTo>
                  <a:cubicBezTo>
                    <a:pt x="2611" y="15323"/>
                    <a:pt x="6277" y="18989"/>
                    <a:pt x="10800" y="18989"/>
                  </a:cubicBezTo>
                  <a:cubicBezTo>
                    <a:pt x="15323" y="18989"/>
                    <a:pt x="18989" y="15323"/>
                    <a:pt x="18989" y="10800"/>
                  </a:cubicBezTo>
                  <a:cubicBezTo>
                    <a:pt x="18989" y="6277"/>
                    <a:pt x="15323" y="2611"/>
                    <a:pt x="10800" y="2611"/>
                  </a:cubicBezTo>
                  <a:cubicBezTo>
                    <a:pt x="6277" y="2611"/>
                    <a:pt x="2611" y="6277"/>
                    <a:pt x="2611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>
            <a:extLst>
              <a:ext uri="{FF2B5EF4-FFF2-40B4-BE49-F238E27FC236}">
                <a16:creationId xmlns:a16="http://schemas.microsoft.com/office/drawing/2014/main" id="{3D88DFAC-5F1D-4BE3-AD04-B2C35495D44F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797425"/>
            <a:ext cx="1439863" cy="1439863"/>
            <a:chOff x="489" y="2115"/>
            <a:chExt cx="499" cy="499"/>
          </a:xfrm>
        </p:grpSpPr>
        <p:sp>
          <p:nvSpPr>
            <p:cNvPr id="21507" name="Freeform 3">
              <a:extLst>
                <a:ext uri="{FF2B5EF4-FFF2-40B4-BE49-F238E27FC236}">
                  <a16:creationId xmlns:a16="http://schemas.microsoft.com/office/drawing/2014/main" id="{EF3D48F4-842F-412F-B0A4-98300F125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2115"/>
              <a:ext cx="499" cy="499"/>
            </a:xfrm>
            <a:custGeom>
              <a:avLst/>
              <a:gdLst>
                <a:gd name="T0" fmla="*/ 804 w 3224"/>
                <a:gd name="T1" fmla="*/ 2951 h 3207"/>
                <a:gd name="T2" fmla="*/ 1121 w 3224"/>
                <a:gd name="T3" fmla="*/ 2815 h 3207"/>
                <a:gd name="T4" fmla="*/ 1201 w 3224"/>
                <a:gd name="T5" fmla="*/ 3114 h 3207"/>
                <a:gd name="T6" fmla="*/ 1441 w 3224"/>
                <a:gd name="T7" fmla="*/ 2922 h 3207"/>
                <a:gd name="T8" fmla="*/ 1626 w 3224"/>
                <a:gd name="T9" fmla="*/ 3203 h 3207"/>
                <a:gd name="T10" fmla="*/ 1805 w 3224"/>
                <a:gd name="T11" fmla="*/ 2943 h 3207"/>
                <a:gd name="T12" fmla="*/ 2045 w 3224"/>
                <a:gd name="T13" fmla="*/ 3121 h 3207"/>
                <a:gd name="T14" fmla="*/ 2148 w 3224"/>
                <a:gd name="T15" fmla="*/ 2847 h 3207"/>
                <a:gd name="T16" fmla="*/ 2422 w 3224"/>
                <a:gd name="T17" fmla="*/ 2970 h 3207"/>
                <a:gd name="T18" fmla="*/ 2463 w 3224"/>
                <a:gd name="T19" fmla="*/ 2682 h 3207"/>
                <a:gd name="T20" fmla="*/ 2744 w 3224"/>
                <a:gd name="T21" fmla="*/ 2710 h 3207"/>
                <a:gd name="T22" fmla="*/ 2696 w 3224"/>
                <a:gd name="T23" fmla="*/ 2408 h 3207"/>
                <a:gd name="T24" fmla="*/ 2998 w 3224"/>
                <a:gd name="T25" fmla="*/ 2380 h 3207"/>
                <a:gd name="T26" fmla="*/ 2881 w 3224"/>
                <a:gd name="T27" fmla="*/ 2099 h 3207"/>
                <a:gd name="T28" fmla="*/ 3169 w 3224"/>
                <a:gd name="T29" fmla="*/ 1996 h 3207"/>
                <a:gd name="T30" fmla="*/ 2977 w 3224"/>
                <a:gd name="T31" fmla="*/ 1763 h 3207"/>
                <a:gd name="T32" fmla="*/ 3224 w 3224"/>
                <a:gd name="T33" fmla="*/ 1592 h 3207"/>
                <a:gd name="T34" fmla="*/ 2977 w 3224"/>
                <a:gd name="T35" fmla="*/ 1393 h 3207"/>
                <a:gd name="T36" fmla="*/ 3156 w 3224"/>
                <a:gd name="T37" fmla="*/ 1180 h 3207"/>
                <a:gd name="T38" fmla="*/ 2868 w 3224"/>
                <a:gd name="T39" fmla="*/ 1057 h 3207"/>
                <a:gd name="T40" fmla="*/ 2998 w 3224"/>
                <a:gd name="T41" fmla="*/ 790 h 3207"/>
                <a:gd name="T42" fmla="*/ 2710 w 3224"/>
                <a:gd name="T43" fmla="*/ 762 h 3207"/>
                <a:gd name="T44" fmla="*/ 2758 w 3224"/>
                <a:gd name="T45" fmla="*/ 467 h 3207"/>
                <a:gd name="T46" fmla="*/ 2442 w 3224"/>
                <a:gd name="T47" fmla="*/ 522 h 3207"/>
                <a:gd name="T48" fmla="*/ 2422 w 3224"/>
                <a:gd name="T49" fmla="*/ 214 h 3207"/>
                <a:gd name="T50" fmla="*/ 2134 w 3224"/>
                <a:gd name="T51" fmla="*/ 351 h 3207"/>
                <a:gd name="T52" fmla="*/ 2024 w 3224"/>
                <a:gd name="T53" fmla="*/ 76 h 3207"/>
                <a:gd name="T54" fmla="*/ 1791 w 3224"/>
                <a:gd name="T55" fmla="*/ 241 h 3207"/>
                <a:gd name="T56" fmla="*/ 1626 w 3224"/>
                <a:gd name="T57" fmla="*/ 1 h 3207"/>
                <a:gd name="T58" fmla="*/ 1428 w 3224"/>
                <a:gd name="T59" fmla="*/ 248 h 3207"/>
                <a:gd name="T60" fmla="*/ 1208 w 3224"/>
                <a:gd name="T61" fmla="*/ 63 h 3207"/>
                <a:gd name="T62" fmla="*/ 1098 w 3224"/>
                <a:gd name="T63" fmla="*/ 330 h 3207"/>
                <a:gd name="T64" fmla="*/ 831 w 3224"/>
                <a:gd name="T65" fmla="*/ 227 h 3207"/>
                <a:gd name="T66" fmla="*/ 804 w 3224"/>
                <a:gd name="T67" fmla="*/ 515 h 3207"/>
                <a:gd name="T68" fmla="*/ 495 w 3224"/>
                <a:gd name="T69" fmla="*/ 454 h 3207"/>
                <a:gd name="T70" fmla="*/ 550 w 3224"/>
                <a:gd name="T71" fmla="*/ 790 h 3207"/>
                <a:gd name="T72" fmla="*/ 262 w 3224"/>
                <a:gd name="T73" fmla="*/ 790 h 3207"/>
                <a:gd name="T74" fmla="*/ 378 w 3224"/>
                <a:gd name="T75" fmla="*/ 1091 h 3207"/>
                <a:gd name="T76" fmla="*/ 90 w 3224"/>
                <a:gd name="T77" fmla="*/ 1174 h 3207"/>
                <a:gd name="T78" fmla="*/ 296 w 3224"/>
                <a:gd name="T79" fmla="*/ 1420 h 3207"/>
                <a:gd name="T80" fmla="*/ 1 w 3224"/>
                <a:gd name="T81" fmla="*/ 1585 h 3207"/>
                <a:gd name="T82" fmla="*/ 289 w 3224"/>
                <a:gd name="T83" fmla="*/ 1763 h 3207"/>
                <a:gd name="T84" fmla="*/ 84 w 3224"/>
                <a:gd name="T85" fmla="*/ 1996 h 3207"/>
                <a:gd name="T86" fmla="*/ 358 w 3224"/>
                <a:gd name="T87" fmla="*/ 2099 h 3207"/>
                <a:gd name="T88" fmla="*/ 248 w 3224"/>
                <a:gd name="T89" fmla="*/ 2360 h 3207"/>
                <a:gd name="T90" fmla="*/ 536 w 3224"/>
                <a:gd name="T91" fmla="*/ 2415 h 3207"/>
                <a:gd name="T92" fmla="*/ 502 w 3224"/>
                <a:gd name="T93" fmla="*/ 2710 h 3207"/>
                <a:gd name="T94" fmla="*/ 790 w 3224"/>
                <a:gd name="T95" fmla="*/ 2655 h 3207"/>
                <a:gd name="T96" fmla="*/ 804 w 3224"/>
                <a:gd name="T97" fmla="*/ 2951 h 3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24" h="3207">
                  <a:moveTo>
                    <a:pt x="804" y="2951"/>
                  </a:moveTo>
                  <a:cubicBezTo>
                    <a:pt x="859" y="2978"/>
                    <a:pt x="1055" y="2788"/>
                    <a:pt x="1121" y="2815"/>
                  </a:cubicBezTo>
                  <a:cubicBezTo>
                    <a:pt x="1187" y="2842"/>
                    <a:pt x="1148" y="3096"/>
                    <a:pt x="1201" y="3114"/>
                  </a:cubicBezTo>
                  <a:cubicBezTo>
                    <a:pt x="1254" y="3132"/>
                    <a:pt x="1370" y="2907"/>
                    <a:pt x="1441" y="2922"/>
                  </a:cubicBezTo>
                  <a:cubicBezTo>
                    <a:pt x="1512" y="2937"/>
                    <a:pt x="1565" y="3199"/>
                    <a:pt x="1626" y="3203"/>
                  </a:cubicBezTo>
                  <a:cubicBezTo>
                    <a:pt x="1687" y="3207"/>
                    <a:pt x="1735" y="2957"/>
                    <a:pt x="1805" y="2943"/>
                  </a:cubicBezTo>
                  <a:cubicBezTo>
                    <a:pt x="1875" y="2929"/>
                    <a:pt x="1988" y="3137"/>
                    <a:pt x="2045" y="3121"/>
                  </a:cubicBezTo>
                  <a:cubicBezTo>
                    <a:pt x="2102" y="3105"/>
                    <a:pt x="2085" y="2872"/>
                    <a:pt x="2148" y="2847"/>
                  </a:cubicBezTo>
                  <a:cubicBezTo>
                    <a:pt x="2211" y="2822"/>
                    <a:pt x="2370" y="2997"/>
                    <a:pt x="2422" y="2970"/>
                  </a:cubicBezTo>
                  <a:cubicBezTo>
                    <a:pt x="2474" y="2943"/>
                    <a:pt x="2409" y="2725"/>
                    <a:pt x="2463" y="2682"/>
                  </a:cubicBezTo>
                  <a:cubicBezTo>
                    <a:pt x="2517" y="2639"/>
                    <a:pt x="2705" y="2756"/>
                    <a:pt x="2744" y="2710"/>
                  </a:cubicBezTo>
                  <a:cubicBezTo>
                    <a:pt x="2783" y="2664"/>
                    <a:pt x="2654" y="2463"/>
                    <a:pt x="2696" y="2408"/>
                  </a:cubicBezTo>
                  <a:cubicBezTo>
                    <a:pt x="2738" y="2353"/>
                    <a:pt x="2967" y="2431"/>
                    <a:pt x="2998" y="2380"/>
                  </a:cubicBezTo>
                  <a:cubicBezTo>
                    <a:pt x="3029" y="2329"/>
                    <a:pt x="2853" y="2163"/>
                    <a:pt x="2881" y="2099"/>
                  </a:cubicBezTo>
                  <a:cubicBezTo>
                    <a:pt x="2909" y="2035"/>
                    <a:pt x="3153" y="2052"/>
                    <a:pt x="3169" y="1996"/>
                  </a:cubicBezTo>
                  <a:cubicBezTo>
                    <a:pt x="3185" y="1940"/>
                    <a:pt x="2968" y="1830"/>
                    <a:pt x="2977" y="1763"/>
                  </a:cubicBezTo>
                  <a:cubicBezTo>
                    <a:pt x="2986" y="1696"/>
                    <a:pt x="3224" y="1654"/>
                    <a:pt x="3224" y="1592"/>
                  </a:cubicBezTo>
                  <a:cubicBezTo>
                    <a:pt x="3224" y="1530"/>
                    <a:pt x="2988" y="1462"/>
                    <a:pt x="2977" y="1393"/>
                  </a:cubicBezTo>
                  <a:cubicBezTo>
                    <a:pt x="2966" y="1324"/>
                    <a:pt x="3174" y="1236"/>
                    <a:pt x="3156" y="1180"/>
                  </a:cubicBezTo>
                  <a:cubicBezTo>
                    <a:pt x="3138" y="1124"/>
                    <a:pt x="2894" y="1122"/>
                    <a:pt x="2868" y="1057"/>
                  </a:cubicBezTo>
                  <a:cubicBezTo>
                    <a:pt x="2842" y="992"/>
                    <a:pt x="3024" y="839"/>
                    <a:pt x="2998" y="790"/>
                  </a:cubicBezTo>
                  <a:cubicBezTo>
                    <a:pt x="2972" y="741"/>
                    <a:pt x="2750" y="816"/>
                    <a:pt x="2710" y="762"/>
                  </a:cubicBezTo>
                  <a:cubicBezTo>
                    <a:pt x="2670" y="708"/>
                    <a:pt x="2803" y="507"/>
                    <a:pt x="2758" y="467"/>
                  </a:cubicBezTo>
                  <a:cubicBezTo>
                    <a:pt x="2713" y="427"/>
                    <a:pt x="2498" y="564"/>
                    <a:pt x="2442" y="522"/>
                  </a:cubicBezTo>
                  <a:cubicBezTo>
                    <a:pt x="2386" y="480"/>
                    <a:pt x="2473" y="242"/>
                    <a:pt x="2422" y="214"/>
                  </a:cubicBezTo>
                  <a:cubicBezTo>
                    <a:pt x="2371" y="186"/>
                    <a:pt x="2200" y="374"/>
                    <a:pt x="2134" y="351"/>
                  </a:cubicBezTo>
                  <a:cubicBezTo>
                    <a:pt x="2068" y="328"/>
                    <a:pt x="2081" y="94"/>
                    <a:pt x="2024" y="76"/>
                  </a:cubicBezTo>
                  <a:cubicBezTo>
                    <a:pt x="1967" y="58"/>
                    <a:pt x="1857" y="253"/>
                    <a:pt x="1791" y="241"/>
                  </a:cubicBezTo>
                  <a:cubicBezTo>
                    <a:pt x="1725" y="229"/>
                    <a:pt x="1686" y="0"/>
                    <a:pt x="1626" y="1"/>
                  </a:cubicBezTo>
                  <a:cubicBezTo>
                    <a:pt x="1566" y="2"/>
                    <a:pt x="1498" y="238"/>
                    <a:pt x="1428" y="248"/>
                  </a:cubicBezTo>
                  <a:cubicBezTo>
                    <a:pt x="1358" y="258"/>
                    <a:pt x="1263" y="49"/>
                    <a:pt x="1208" y="63"/>
                  </a:cubicBezTo>
                  <a:cubicBezTo>
                    <a:pt x="1153" y="77"/>
                    <a:pt x="1161" y="303"/>
                    <a:pt x="1098" y="330"/>
                  </a:cubicBezTo>
                  <a:cubicBezTo>
                    <a:pt x="1035" y="357"/>
                    <a:pt x="880" y="196"/>
                    <a:pt x="831" y="227"/>
                  </a:cubicBezTo>
                  <a:cubicBezTo>
                    <a:pt x="782" y="258"/>
                    <a:pt x="860" y="477"/>
                    <a:pt x="804" y="515"/>
                  </a:cubicBezTo>
                  <a:cubicBezTo>
                    <a:pt x="748" y="553"/>
                    <a:pt x="537" y="408"/>
                    <a:pt x="495" y="454"/>
                  </a:cubicBezTo>
                  <a:cubicBezTo>
                    <a:pt x="453" y="500"/>
                    <a:pt x="589" y="734"/>
                    <a:pt x="550" y="790"/>
                  </a:cubicBezTo>
                  <a:cubicBezTo>
                    <a:pt x="511" y="846"/>
                    <a:pt x="291" y="740"/>
                    <a:pt x="262" y="790"/>
                  </a:cubicBezTo>
                  <a:cubicBezTo>
                    <a:pt x="233" y="840"/>
                    <a:pt x="407" y="1027"/>
                    <a:pt x="378" y="1091"/>
                  </a:cubicBezTo>
                  <a:cubicBezTo>
                    <a:pt x="349" y="1155"/>
                    <a:pt x="104" y="1119"/>
                    <a:pt x="90" y="1174"/>
                  </a:cubicBezTo>
                  <a:cubicBezTo>
                    <a:pt x="76" y="1229"/>
                    <a:pt x="311" y="1352"/>
                    <a:pt x="296" y="1420"/>
                  </a:cubicBezTo>
                  <a:cubicBezTo>
                    <a:pt x="281" y="1488"/>
                    <a:pt x="2" y="1528"/>
                    <a:pt x="1" y="1585"/>
                  </a:cubicBezTo>
                  <a:cubicBezTo>
                    <a:pt x="0" y="1642"/>
                    <a:pt x="275" y="1695"/>
                    <a:pt x="289" y="1763"/>
                  </a:cubicBezTo>
                  <a:cubicBezTo>
                    <a:pt x="303" y="1831"/>
                    <a:pt x="73" y="1940"/>
                    <a:pt x="84" y="1996"/>
                  </a:cubicBezTo>
                  <a:cubicBezTo>
                    <a:pt x="95" y="2052"/>
                    <a:pt x="331" y="2038"/>
                    <a:pt x="358" y="2099"/>
                  </a:cubicBezTo>
                  <a:cubicBezTo>
                    <a:pt x="385" y="2160"/>
                    <a:pt x="218" y="2307"/>
                    <a:pt x="248" y="2360"/>
                  </a:cubicBezTo>
                  <a:cubicBezTo>
                    <a:pt x="278" y="2413"/>
                    <a:pt x="494" y="2357"/>
                    <a:pt x="536" y="2415"/>
                  </a:cubicBezTo>
                  <a:cubicBezTo>
                    <a:pt x="578" y="2473"/>
                    <a:pt x="460" y="2670"/>
                    <a:pt x="502" y="2710"/>
                  </a:cubicBezTo>
                  <a:cubicBezTo>
                    <a:pt x="544" y="2750"/>
                    <a:pt x="740" y="2615"/>
                    <a:pt x="790" y="2655"/>
                  </a:cubicBezTo>
                  <a:cubicBezTo>
                    <a:pt x="840" y="2695"/>
                    <a:pt x="749" y="2924"/>
                    <a:pt x="804" y="295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>
                    <a:gamma/>
                    <a:shade val="46275"/>
                    <a:invGamma/>
                  </a:srgbClr>
                </a:gs>
                <a:gs pos="100000">
                  <a:srgbClr val="660033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508" name="Group 4">
              <a:extLst>
                <a:ext uri="{FF2B5EF4-FFF2-40B4-BE49-F238E27FC236}">
                  <a16:creationId xmlns:a16="http://schemas.microsoft.com/office/drawing/2014/main" id="{9FD9FE2B-3F06-4818-91BB-0425C9217B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0" y="2251"/>
              <a:ext cx="317" cy="136"/>
              <a:chOff x="1851" y="3748"/>
              <a:chExt cx="317" cy="136"/>
            </a:xfrm>
          </p:grpSpPr>
          <p:sp>
            <p:nvSpPr>
              <p:cNvPr id="21509" name="AutoShape 5">
                <a:extLst>
                  <a:ext uri="{FF2B5EF4-FFF2-40B4-BE49-F238E27FC236}">
                    <a16:creationId xmlns:a16="http://schemas.microsoft.com/office/drawing/2014/main" id="{E3163DCF-B47E-4FC3-933B-8720B69ED6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851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10" name="AutoShape 6">
                <a:extLst>
                  <a:ext uri="{FF2B5EF4-FFF2-40B4-BE49-F238E27FC236}">
                    <a16:creationId xmlns:a16="http://schemas.microsoft.com/office/drawing/2014/main" id="{FD455A22-16BD-4358-96C9-440CEC4CE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032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511" name="Group 7">
            <a:extLst>
              <a:ext uri="{FF2B5EF4-FFF2-40B4-BE49-F238E27FC236}">
                <a16:creationId xmlns:a16="http://schemas.microsoft.com/office/drawing/2014/main" id="{1B7A78DA-3E14-4B7A-9E01-AC21246D636F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2852738"/>
            <a:ext cx="1439863" cy="1439862"/>
            <a:chOff x="489" y="935"/>
            <a:chExt cx="499" cy="499"/>
          </a:xfrm>
        </p:grpSpPr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41101F5F-AB34-49AD-BEDB-235EF0F48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935"/>
              <a:ext cx="499" cy="499"/>
            </a:xfrm>
            <a:custGeom>
              <a:avLst/>
              <a:gdLst>
                <a:gd name="T0" fmla="*/ 804 w 3224"/>
                <a:gd name="T1" fmla="*/ 2951 h 3207"/>
                <a:gd name="T2" fmla="*/ 1121 w 3224"/>
                <a:gd name="T3" fmla="*/ 2815 h 3207"/>
                <a:gd name="T4" fmla="*/ 1201 w 3224"/>
                <a:gd name="T5" fmla="*/ 3114 h 3207"/>
                <a:gd name="T6" fmla="*/ 1441 w 3224"/>
                <a:gd name="T7" fmla="*/ 2922 h 3207"/>
                <a:gd name="T8" fmla="*/ 1626 w 3224"/>
                <a:gd name="T9" fmla="*/ 3203 h 3207"/>
                <a:gd name="T10" fmla="*/ 1805 w 3224"/>
                <a:gd name="T11" fmla="*/ 2943 h 3207"/>
                <a:gd name="T12" fmla="*/ 2045 w 3224"/>
                <a:gd name="T13" fmla="*/ 3121 h 3207"/>
                <a:gd name="T14" fmla="*/ 2148 w 3224"/>
                <a:gd name="T15" fmla="*/ 2847 h 3207"/>
                <a:gd name="T16" fmla="*/ 2422 w 3224"/>
                <a:gd name="T17" fmla="*/ 2970 h 3207"/>
                <a:gd name="T18" fmla="*/ 2463 w 3224"/>
                <a:gd name="T19" fmla="*/ 2682 h 3207"/>
                <a:gd name="T20" fmla="*/ 2744 w 3224"/>
                <a:gd name="T21" fmla="*/ 2710 h 3207"/>
                <a:gd name="T22" fmla="*/ 2696 w 3224"/>
                <a:gd name="T23" fmla="*/ 2408 h 3207"/>
                <a:gd name="T24" fmla="*/ 2998 w 3224"/>
                <a:gd name="T25" fmla="*/ 2380 h 3207"/>
                <a:gd name="T26" fmla="*/ 2881 w 3224"/>
                <a:gd name="T27" fmla="*/ 2099 h 3207"/>
                <a:gd name="T28" fmla="*/ 3169 w 3224"/>
                <a:gd name="T29" fmla="*/ 1996 h 3207"/>
                <a:gd name="T30" fmla="*/ 2977 w 3224"/>
                <a:gd name="T31" fmla="*/ 1763 h 3207"/>
                <a:gd name="T32" fmla="*/ 3224 w 3224"/>
                <a:gd name="T33" fmla="*/ 1592 h 3207"/>
                <a:gd name="T34" fmla="*/ 2977 w 3224"/>
                <a:gd name="T35" fmla="*/ 1393 h 3207"/>
                <a:gd name="T36" fmla="*/ 3156 w 3224"/>
                <a:gd name="T37" fmla="*/ 1180 h 3207"/>
                <a:gd name="T38" fmla="*/ 2868 w 3224"/>
                <a:gd name="T39" fmla="*/ 1057 h 3207"/>
                <a:gd name="T40" fmla="*/ 2998 w 3224"/>
                <a:gd name="T41" fmla="*/ 790 h 3207"/>
                <a:gd name="T42" fmla="*/ 2710 w 3224"/>
                <a:gd name="T43" fmla="*/ 762 h 3207"/>
                <a:gd name="T44" fmla="*/ 2758 w 3224"/>
                <a:gd name="T45" fmla="*/ 467 h 3207"/>
                <a:gd name="T46" fmla="*/ 2442 w 3224"/>
                <a:gd name="T47" fmla="*/ 522 h 3207"/>
                <a:gd name="T48" fmla="*/ 2422 w 3224"/>
                <a:gd name="T49" fmla="*/ 214 h 3207"/>
                <a:gd name="T50" fmla="*/ 2134 w 3224"/>
                <a:gd name="T51" fmla="*/ 351 h 3207"/>
                <a:gd name="T52" fmla="*/ 2024 w 3224"/>
                <a:gd name="T53" fmla="*/ 76 h 3207"/>
                <a:gd name="T54" fmla="*/ 1791 w 3224"/>
                <a:gd name="T55" fmla="*/ 241 h 3207"/>
                <a:gd name="T56" fmla="*/ 1626 w 3224"/>
                <a:gd name="T57" fmla="*/ 1 h 3207"/>
                <a:gd name="T58" fmla="*/ 1428 w 3224"/>
                <a:gd name="T59" fmla="*/ 248 h 3207"/>
                <a:gd name="T60" fmla="*/ 1208 w 3224"/>
                <a:gd name="T61" fmla="*/ 63 h 3207"/>
                <a:gd name="T62" fmla="*/ 1098 w 3224"/>
                <a:gd name="T63" fmla="*/ 330 h 3207"/>
                <a:gd name="T64" fmla="*/ 831 w 3224"/>
                <a:gd name="T65" fmla="*/ 227 h 3207"/>
                <a:gd name="T66" fmla="*/ 804 w 3224"/>
                <a:gd name="T67" fmla="*/ 515 h 3207"/>
                <a:gd name="T68" fmla="*/ 495 w 3224"/>
                <a:gd name="T69" fmla="*/ 454 h 3207"/>
                <a:gd name="T70" fmla="*/ 550 w 3224"/>
                <a:gd name="T71" fmla="*/ 790 h 3207"/>
                <a:gd name="T72" fmla="*/ 262 w 3224"/>
                <a:gd name="T73" fmla="*/ 790 h 3207"/>
                <a:gd name="T74" fmla="*/ 378 w 3224"/>
                <a:gd name="T75" fmla="*/ 1091 h 3207"/>
                <a:gd name="T76" fmla="*/ 90 w 3224"/>
                <a:gd name="T77" fmla="*/ 1174 h 3207"/>
                <a:gd name="T78" fmla="*/ 296 w 3224"/>
                <a:gd name="T79" fmla="*/ 1420 h 3207"/>
                <a:gd name="T80" fmla="*/ 1 w 3224"/>
                <a:gd name="T81" fmla="*/ 1585 h 3207"/>
                <a:gd name="T82" fmla="*/ 289 w 3224"/>
                <a:gd name="T83" fmla="*/ 1763 h 3207"/>
                <a:gd name="T84" fmla="*/ 84 w 3224"/>
                <a:gd name="T85" fmla="*/ 1996 h 3207"/>
                <a:gd name="T86" fmla="*/ 358 w 3224"/>
                <a:gd name="T87" fmla="*/ 2099 h 3207"/>
                <a:gd name="T88" fmla="*/ 248 w 3224"/>
                <a:gd name="T89" fmla="*/ 2360 h 3207"/>
                <a:gd name="T90" fmla="*/ 536 w 3224"/>
                <a:gd name="T91" fmla="*/ 2415 h 3207"/>
                <a:gd name="T92" fmla="*/ 502 w 3224"/>
                <a:gd name="T93" fmla="*/ 2710 h 3207"/>
                <a:gd name="T94" fmla="*/ 790 w 3224"/>
                <a:gd name="T95" fmla="*/ 2655 h 3207"/>
                <a:gd name="T96" fmla="*/ 804 w 3224"/>
                <a:gd name="T97" fmla="*/ 2951 h 3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24" h="3207">
                  <a:moveTo>
                    <a:pt x="804" y="2951"/>
                  </a:moveTo>
                  <a:cubicBezTo>
                    <a:pt x="859" y="2978"/>
                    <a:pt x="1055" y="2788"/>
                    <a:pt x="1121" y="2815"/>
                  </a:cubicBezTo>
                  <a:cubicBezTo>
                    <a:pt x="1187" y="2842"/>
                    <a:pt x="1148" y="3096"/>
                    <a:pt x="1201" y="3114"/>
                  </a:cubicBezTo>
                  <a:cubicBezTo>
                    <a:pt x="1254" y="3132"/>
                    <a:pt x="1370" y="2907"/>
                    <a:pt x="1441" y="2922"/>
                  </a:cubicBezTo>
                  <a:cubicBezTo>
                    <a:pt x="1512" y="2937"/>
                    <a:pt x="1565" y="3199"/>
                    <a:pt x="1626" y="3203"/>
                  </a:cubicBezTo>
                  <a:cubicBezTo>
                    <a:pt x="1687" y="3207"/>
                    <a:pt x="1735" y="2957"/>
                    <a:pt x="1805" y="2943"/>
                  </a:cubicBezTo>
                  <a:cubicBezTo>
                    <a:pt x="1875" y="2929"/>
                    <a:pt x="1988" y="3137"/>
                    <a:pt x="2045" y="3121"/>
                  </a:cubicBezTo>
                  <a:cubicBezTo>
                    <a:pt x="2102" y="3105"/>
                    <a:pt x="2085" y="2872"/>
                    <a:pt x="2148" y="2847"/>
                  </a:cubicBezTo>
                  <a:cubicBezTo>
                    <a:pt x="2211" y="2822"/>
                    <a:pt x="2370" y="2997"/>
                    <a:pt x="2422" y="2970"/>
                  </a:cubicBezTo>
                  <a:cubicBezTo>
                    <a:pt x="2474" y="2943"/>
                    <a:pt x="2409" y="2725"/>
                    <a:pt x="2463" y="2682"/>
                  </a:cubicBezTo>
                  <a:cubicBezTo>
                    <a:pt x="2517" y="2639"/>
                    <a:pt x="2705" y="2756"/>
                    <a:pt x="2744" y="2710"/>
                  </a:cubicBezTo>
                  <a:cubicBezTo>
                    <a:pt x="2783" y="2664"/>
                    <a:pt x="2654" y="2463"/>
                    <a:pt x="2696" y="2408"/>
                  </a:cubicBezTo>
                  <a:cubicBezTo>
                    <a:pt x="2738" y="2353"/>
                    <a:pt x="2967" y="2431"/>
                    <a:pt x="2998" y="2380"/>
                  </a:cubicBezTo>
                  <a:cubicBezTo>
                    <a:pt x="3029" y="2329"/>
                    <a:pt x="2853" y="2163"/>
                    <a:pt x="2881" y="2099"/>
                  </a:cubicBezTo>
                  <a:cubicBezTo>
                    <a:pt x="2909" y="2035"/>
                    <a:pt x="3153" y="2052"/>
                    <a:pt x="3169" y="1996"/>
                  </a:cubicBezTo>
                  <a:cubicBezTo>
                    <a:pt x="3185" y="1940"/>
                    <a:pt x="2968" y="1830"/>
                    <a:pt x="2977" y="1763"/>
                  </a:cubicBezTo>
                  <a:cubicBezTo>
                    <a:pt x="2986" y="1696"/>
                    <a:pt x="3224" y="1654"/>
                    <a:pt x="3224" y="1592"/>
                  </a:cubicBezTo>
                  <a:cubicBezTo>
                    <a:pt x="3224" y="1530"/>
                    <a:pt x="2988" y="1462"/>
                    <a:pt x="2977" y="1393"/>
                  </a:cubicBezTo>
                  <a:cubicBezTo>
                    <a:pt x="2966" y="1324"/>
                    <a:pt x="3174" y="1236"/>
                    <a:pt x="3156" y="1180"/>
                  </a:cubicBezTo>
                  <a:cubicBezTo>
                    <a:pt x="3138" y="1124"/>
                    <a:pt x="2894" y="1122"/>
                    <a:pt x="2868" y="1057"/>
                  </a:cubicBezTo>
                  <a:cubicBezTo>
                    <a:pt x="2842" y="992"/>
                    <a:pt x="3024" y="839"/>
                    <a:pt x="2998" y="790"/>
                  </a:cubicBezTo>
                  <a:cubicBezTo>
                    <a:pt x="2972" y="741"/>
                    <a:pt x="2750" y="816"/>
                    <a:pt x="2710" y="762"/>
                  </a:cubicBezTo>
                  <a:cubicBezTo>
                    <a:pt x="2670" y="708"/>
                    <a:pt x="2803" y="507"/>
                    <a:pt x="2758" y="467"/>
                  </a:cubicBezTo>
                  <a:cubicBezTo>
                    <a:pt x="2713" y="427"/>
                    <a:pt x="2498" y="564"/>
                    <a:pt x="2442" y="522"/>
                  </a:cubicBezTo>
                  <a:cubicBezTo>
                    <a:pt x="2386" y="480"/>
                    <a:pt x="2473" y="242"/>
                    <a:pt x="2422" y="214"/>
                  </a:cubicBezTo>
                  <a:cubicBezTo>
                    <a:pt x="2371" y="186"/>
                    <a:pt x="2200" y="374"/>
                    <a:pt x="2134" y="351"/>
                  </a:cubicBezTo>
                  <a:cubicBezTo>
                    <a:pt x="2068" y="328"/>
                    <a:pt x="2081" y="94"/>
                    <a:pt x="2024" y="76"/>
                  </a:cubicBezTo>
                  <a:cubicBezTo>
                    <a:pt x="1967" y="58"/>
                    <a:pt x="1857" y="253"/>
                    <a:pt x="1791" y="241"/>
                  </a:cubicBezTo>
                  <a:cubicBezTo>
                    <a:pt x="1725" y="229"/>
                    <a:pt x="1686" y="0"/>
                    <a:pt x="1626" y="1"/>
                  </a:cubicBezTo>
                  <a:cubicBezTo>
                    <a:pt x="1566" y="2"/>
                    <a:pt x="1498" y="238"/>
                    <a:pt x="1428" y="248"/>
                  </a:cubicBezTo>
                  <a:cubicBezTo>
                    <a:pt x="1358" y="258"/>
                    <a:pt x="1263" y="49"/>
                    <a:pt x="1208" y="63"/>
                  </a:cubicBezTo>
                  <a:cubicBezTo>
                    <a:pt x="1153" y="77"/>
                    <a:pt x="1161" y="303"/>
                    <a:pt x="1098" y="330"/>
                  </a:cubicBezTo>
                  <a:cubicBezTo>
                    <a:pt x="1035" y="357"/>
                    <a:pt x="880" y="196"/>
                    <a:pt x="831" y="227"/>
                  </a:cubicBezTo>
                  <a:cubicBezTo>
                    <a:pt x="782" y="258"/>
                    <a:pt x="860" y="477"/>
                    <a:pt x="804" y="515"/>
                  </a:cubicBezTo>
                  <a:cubicBezTo>
                    <a:pt x="748" y="553"/>
                    <a:pt x="537" y="408"/>
                    <a:pt x="495" y="454"/>
                  </a:cubicBezTo>
                  <a:cubicBezTo>
                    <a:pt x="453" y="500"/>
                    <a:pt x="589" y="734"/>
                    <a:pt x="550" y="790"/>
                  </a:cubicBezTo>
                  <a:cubicBezTo>
                    <a:pt x="511" y="846"/>
                    <a:pt x="291" y="740"/>
                    <a:pt x="262" y="790"/>
                  </a:cubicBezTo>
                  <a:cubicBezTo>
                    <a:pt x="233" y="840"/>
                    <a:pt x="407" y="1027"/>
                    <a:pt x="378" y="1091"/>
                  </a:cubicBezTo>
                  <a:cubicBezTo>
                    <a:pt x="349" y="1155"/>
                    <a:pt x="104" y="1119"/>
                    <a:pt x="90" y="1174"/>
                  </a:cubicBezTo>
                  <a:cubicBezTo>
                    <a:pt x="76" y="1229"/>
                    <a:pt x="311" y="1352"/>
                    <a:pt x="296" y="1420"/>
                  </a:cubicBezTo>
                  <a:cubicBezTo>
                    <a:pt x="281" y="1488"/>
                    <a:pt x="2" y="1528"/>
                    <a:pt x="1" y="1585"/>
                  </a:cubicBezTo>
                  <a:cubicBezTo>
                    <a:pt x="0" y="1642"/>
                    <a:pt x="275" y="1695"/>
                    <a:pt x="289" y="1763"/>
                  </a:cubicBezTo>
                  <a:cubicBezTo>
                    <a:pt x="303" y="1831"/>
                    <a:pt x="73" y="1940"/>
                    <a:pt x="84" y="1996"/>
                  </a:cubicBezTo>
                  <a:cubicBezTo>
                    <a:pt x="95" y="2052"/>
                    <a:pt x="331" y="2038"/>
                    <a:pt x="358" y="2099"/>
                  </a:cubicBezTo>
                  <a:cubicBezTo>
                    <a:pt x="385" y="2160"/>
                    <a:pt x="218" y="2307"/>
                    <a:pt x="248" y="2360"/>
                  </a:cubicBezTo>
                  <a:cubicBezTo>
                    <a:pt x="278" y="2413"/>
                    <a:pt x="494" y="2357"/>
                    <a:pt x="536" y="2415"/>
                  </a:cubicBezTo>
                  <a:cubicBezTo>
                    <a:pt x="578" y="2473"/>
                    <a:pt x="460" y="2670"/>
                    <a:pt x="502" y="2710"/>
                  </a:cubicBezTo>
                  <a:cubicBezTo>
                    <a:pt x="544" y="2750"/>
                    <a:pt x="740" y="2615"/>
                    <a:pt x="790" y="2655"/>
                  </a:cubicBezTo>
                  <a:cubicBezTo>
                    <a:pt x="840" y="2695"/>
                    <a:pt x="749" y="2924"/>
                    <a:pt x="804" y="295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0033">
                    <a:gamma/>
                    <a:shade val="46275"/>
                    <a:invGamma/>
                  </a:srgbClr>
                </a:gs>
                <a:gs pos="100000">
                  <a:srgbClr val="660033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3417D921-65F1-40C1-AF25-DEA5E705CFA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24" y="1207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Oval 10">
              <a:extLst>
                <a:ext uri="{FF2B5EF4-FFF2-40B4-BE49-F238E27FC236}">
                  <a16:creationId xmlns:a16="http://schemas.microsoft.com/office/drawing/2014/main" id="{55DB0B6E-CE27-4F65-84CF-6E4DA88CC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117"/>
              <a:ext cx="136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15" name="Oval 11">
              <a:extLst>
                <a:ext uri="{FF2B5EF4-FFF2-40B4-BE49-F238E27FC236}">
                  <a16:creationId xmlns:a16="http://schemas.microsoft.com/office/drawing/2014/main" id="{87E6783F-5ADF-4676-B4CA-483F0025B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117"/>
              <a:ext cx="136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516" name="Group 12">
            <a:extLst>
              <a:ext uri="{FF2B5EF4-FFF2-40B4-BE49-F238E27FC236}">
                <a16:creationId xmlns:a16="http://schemas.microsoft.com/office/drawing/2014/main" id="{1B1C73C1-CAE3-464A-B20F-ADA6CCEE9206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852738"/>
            <a:ext cx="1439863" cy="1439862"/>
            <a:chOff x="1079" y="1480"/>
            <a:chExt cx="499" cy="499"/>
          </a:xfrm>
        </p:grpSpPr>
        <p:sp>
          <p:nvSpPr>
            <p:cNvPr id="21517" name="Freeform 13">
              <a:extLst>
                <a:ext uri="{FF2B5EF4-FFF2-40B4-BE49-F238E27FC236}">
                  <a16:creationId xmlns:a16="http://schemas.microsoft.com/office/drawing/2014/main" id="{8EFFF12A-7338-4815-A4AE-7BEC63BA3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1480"/>
              <a:ext cx="499" cy="499"/>
            </a:xfrm>
            <a:custGeom>
              <a:avLst/>
              <a:gdLst>
                <a:gd name="T0" fmla="*/ 804 w 3224"/>
                <a:gd name="T1" fmla="*/ 2951 h 3207"/>
                <a:gd name="T2" fmla="*/ 1121 w 3224"/>
                <a:gd name="T3" fmla="*/ 2815 h 3207"/>
                <a:gd name="T4" fmla="*/ 1201 w 3224"/>
                <a:gd name="T5" fmla="*/ 3114 h 3207"/>
                <a:gd name="T6" fmla="*/ 1441 w 3224"/>
                <a:gd name="T7" fmla="*/ 2922 h 3207"/>
                <a:gd name="T8" fmla="*/ 1626 w 3224"/>
                <a:gd name="T9" fmla="*/ 3203 h 3207"/>
                <a:gd name="T10" fmla="*/ 1805 w 3224"/>
                <a:gd name="T11" fmla="*/ 2943 h 3207"/>
                <a:gd name="T12" fmla="*/ 2045 w 3224"/>
                <a:gd name="T13" fmla="*/ 3121 h 3207"/>
                <a:gd name="T14" fmla="*/ 2148 w 3224"/>
                <a:gd name="T15" fmla="*/ 2847 h 3207"/>
                <a:gd name="T16" fmla="*/ 2422 w 3224"/>
                <a:gd name="T17" fmla="*/ 2970 h 3207"/>
                <a:gd name="T18" fmla="*/ 2463 w 3224"/>
                <a:gd name="T19" fmla="*/ 2682 h 3207"/>
                <a:gd name="T20" fmla="*/ 2744 w 3224"/>
                <a:gd name="T21" fmla="*/ 2710 h 3207"/>
                <a:gd name="T22" fmla="*/ 2696 w 3224"/>
                <a:gd name="T23" fmla="*/ 2408 h 3207"/>
                <a:gd name="T24" fmla="*/ 2998 w 3224"/>
                <a:gd name="T25" fmla="*/ 2380 h 3207"/>
                <a:gd name="T26" fmla="*/ 2881 w 3224"/>
                <a:gd name="T27" fmla="*/ 2099 h 3207"/>
                <a:gd name="T28" fmla="*/ 3169 w 3224"/>
                <a:gd name="T29" fmla="*/ 1996 h 3207"/>
                <a:gd name="T30" fmla="*/ 2977 w 3224"/>
                <a:gd name="T31" fmla="*/ 1763 h 3207"/>
                <a:gd name="T32" fmla="*/ 3224 w 3224"/>
                <a:gd name="T33" fmla="*/ 1592 h 3207"/>
                <a:gd name="T34" fmla="*/ 2977 w 3224"/>
                <a:gd name="T35" fmla="*/ 1393 h 3207"/>
                <a:gd name="T36" fmla="*/ 3156 w 3224"/>
                <a:gd name="T37" fmla="*/ 1180 h 3207"/>
                <a:gd name="T38" fmla="*/ 2868 w 3224"/>
                <a:gd name="T39" fmla="*/ 1057 h 3207"/>
                <a:gd name="T40" fmla="*/ 2998 w 3224"/>
                <a:gd name="T41" fmla="*/ 790 h 3207"/>
                <a:gd name="T42" fmla="*/ 2710 w 3224"/>
                <a:gd name="T43" fmla="*/ 762 h 3207"/>
                <a:gd name="T44" fmla="*/ 2758 w 3224"/>
                <a:gd name="T45" fmla="*/ 467 h 3207"/>
                <a:gd name="T46" fmla="*/ 2442 w 3224"/>
                <a:gd name="T47" fmla="*/ 522 h 3207"/>
                <a:gd name="T48" fmla="*/ 2422 w 3224"/>
                <a:gd name="T49" fmla="*/ 214 h 3207"/>
                <a:gd name="T50" fmla="*/ 2134 w 3224"/>
                <a:gd name="T51" fmla="*/ 351 h 3207"/>
                <a:gd name="T52" fmla="*/ 2024 w 3224"/>
                <a:gd name="T53" fmla="*/ 76 h 3207"/>
                <a:gd name="T54" fmla="*/ 1791 w 3224"/>
                <a:gd name="T55" fmla="*/ 241 h 3207"/>
                <a:gd name="T56" fmla="*/ 1626 w 3224"/>
                <a:gd name="T57" fmla="*/ 1 h 3207"/>
                <a:gd name="T58" fmla="*/ 1428 w 3224"/>
                <a:gd name="T59" fmla="*/ 248 h 3207"/>
                <a:gd name="T60" fmla="*/ 1208 w 3224"/>
                <a:gd name="T61" fmla="*/ 63 h 3207"/>
                <a:gd name="T62" fmla="*/ 1098 w 3224"/>
                <a:gd name="T63" fmla="*/ 330 h 3207"/>
                <a:gd name="T64" fmla="*/ 831 w 3224"/>
                <a:gd name="T65" fmla="*/ 227 h 3207"/>
                <a:gd name="T66" fmla="*/ 804 w 3224"/>
                <a:gd name="T67" fmla="*/ 515 h 3207"/>
                <a:gd name="T68" fmla="*/ 495 w 3224"/>
                <a:gd name="T69" fmla="*/ 454 h 3207"/>
                <a:gd name="T70" fmla="*/ 550 w 3224"/>
                <a:gd name="T71" fmla="*/ 790 h 3207"/>
                <a:gd name="T72" fmla="*/ 262 w 3224"/>
                <a:gd name="T73" fmla="*/ 790 h 3207"/>
                <a:gd name="T74" fmla="*/ 378 w 3224"/>
                <a:gd name="T75" fmla="*/ 1091 h 3207"/>
                <a:gd name="T76" fmla="*/ 90 w 3224"/>
                <a:gd name="T77" fmla="*/ 1174 h 3207"/>
                <a:gd name="T78" fmla="*/ 296 w 3224"/>
                <a:gd name="T79" fmla="*/ 1420 h 3207"/>
                <a:gd name="T80" fmla="*/ 1 w 3224"/>
                <a:gd name="T81" fmla="*/ 1585 h 3207"/>
                <a:gd name="T82" fmla="*/ 289 w 3224"/>
                <a:gd name="T83" fmla="*/ 1763 h 3207"/>
                <a:gd name="T84" fmla="*/ 84 w 3224"/>
                <a:gd name="T85" fmla="*/ 1996 h 3207"/>
                <a:gd name="T86" fmla="*/ 358 w 3224"/>
                <a:gd name="T87" fmla="*/ 2099 h 3207"/>
                <a:gd name="T88" fmla="*/ 248 w 3224"/>
                <a:gd name="T89" fmla="*/ 2360 h 3207"/>
                <a:gd name="T90" fmla="*/ 536 w 3224"/>
                <a:gd name="T91" fmla="*/ 2415 h 3207"/>
                <a:gd name="T92" fmla="*/ 502 w 3224"/>
                <a:gd name="T93" fmla="*/ 2710 h 3207"/>
                <a:gd name="T94" fmla="*/ 790 w 3224"/>
                <a:gd name="T95" fmla="*/ 2655 h 3207"/>
                <a:gd name="T96" fmla="*/ 804 w 3224"/>
                <a:gd name="T97" fmla="*/ 2951 h 3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24" h="3207">
                  <a:moveTo>
                    <a:pt x="804" y="2951"/>
                  </a:moveTo>
                  <a:cubicBezTo>
                    <a:pt x="859" y="2978"/>
                    <a:pt x="1055" y="2788"/>
                    <a:pt x="1121" y="2815"/>
                  </a:cubicBezTo>
                  <a:cubicBezTo>
                    <a:pt x="1187" y="2842"/>
                    <a:pt x="1148" y="3096"/>
                    <a:pt x="1201" y="3114"/>
                  </a:cubicBezTo>
                  <a:cubicBezTo>
                    <a:pt x="1254" y="3132"/>
                    <a:pt x="1370" y="2907"/>
                    <a:pt x="1441" y="2922"/>
                  </a:cubicBezTo>
                  <a:cubicBezTo>
                    <a:pt x="1512" y="2937"/>
                    <a:pt x="1565" y="3199"/>
                    <a:pt x="1626" y="3203"/>
                  </a:cubicBezTo>
                  <a:cubicBezTo>
                    <a:pt x="1687" y="3207"/>
                    <a:pt x="1735" y="2957"/>
                    <a:pt x="1805" y="2943"/>
                  </a:cubicBezTo>
                  <a:cubicBezTo>
                    <a:pt x="1875" y="2929"/>
                    <a:pt x="1988" y="3137"/>
                    <a:pt x="2045" y="3121"/>
                  </a:cubicBezTo>
                  <a:cubicBezTo>
                    <a:pt x="2102" y="3105"/>
                    <a:pt x="2085" y="2872"/>
                    <a:pt x="2148" y="2847"/>
                  </a:cubicBezTo>
                  <a:cubicBezTo>
                    <a:pt x="2211" y="2822"/>
                    <a:pt x="2370" y="2997"/>
                    <a:pt x="2422" y="2970"/>
                  </a:cubicBezTo>
                  <a:cubicBezTo>
                    <a:pt x="2474" y="2943"/>
                    <a:pt x="2409" y="2725"/>
                    <a:pt x="2463" y="2682"/>
                  </a:cubicBezTo>
                  <a:cubicBezTo>
                    <a:pt x="2517" y="2639"/>
                    <a:pt x="2705" y="2756"/>
                    <a:pt x="2744" y="2710"/>
                  </a:cubicBezTo>
                  <a:cubicBezTo>
                    <a:pt x="2783" y="2664"/>
                    <a:pt x="2654" y="2463"/>
                    <a:pt x="2696" y="2408"/>
                  </a:cubicBezTo>
                  <a:cubicBezTo>
                    <a:pt x="2738" y="2353"/>
                    <a:pt x="2967" y="2431"/>
                    <a:pt x="2998" y="2380"/>
                  </a:cubicBezTo>
                  <a:cubicBezTo>
                    <a:pt x="3029" y="2329"/>
                    <a:pt x="2853" y="2163"/>
                    <a:pt x="2881" y="2099"/>
                  </a:cubicBezTo>
                  <a:cubicBezTo>
                    <a:pt x="2909" y="2035"/>
                    <a:pt x="3153" y="2052"/>
                    <a:pt x="3169" y="1996"/>
                  </a:cubicBezTo>
                  <a:cubicBezTo>
                    <a:pt x="3185" y="1940"/>
                    <a:pt x="2968" y="1830"/>
                    <a:pt x="2977" y="1763"/>
                  </a:cubicBezTo>
                  <a:cubicBezTo>
                    <a:pt x="2986" y="1696"/>
                    <a:pt x="3224" y="1654"/>
                    <a:pt x="3224" y="1592"/>
                  </a:cubicBezTo>
                  <a:cubicBezTo>
                    <a:pt x="3224" y="1530"/>
                    <a:pt x="2988" y="1462"/>
                    <a:pt x="2977" y="1393"/>
                  </a:cubicBezTo>
                  <a:cubicBezTo>
                    <a:pt x="2966" y="1324"/>
                    <a:pt x="3174" y="1236"/>
                    <a:pt x="3156" y="1180"/>
                  </a:cubicBezTo>
                  <a:cubicBezTo>
                    <a:pt x="3138" y="1124"/>
                    <a:pt x="2894" y="1122"/>
                    <a:pt x="2868" y="1057"/>
                  </a:cubicBezTo>
                  <a:cubicBezTo>
                    <a:pt x="2842" y="992"/>
                    <a:pt x="3024" y="839"/>
                    <a:pt x="2998" y="790"/>
                  </a:cubicBezTo>
                  <a:cubicBezTo>
                    <a:pt x="2972" y="741"/>
                    <a:pt x="2750" y="816"/>
                    <a:pt x="2710" y="762"/>
                  </a:cubicBezTo>
                  <a:cubicBezTo>
                    <a:pt x="2670" y="708"/>
                    <a:pt x="2803" y="507"/>
                    <a:pt x="2758" y="467"/>
                  </a:cubicBezTo>
                  <a:cubicBezTo>
                    <a:pt x="2713" y="427"/>
                    <a:pt x="2498" y="564"/>
                    <a:pt x="2442" y="522"/>
                  </a:cubicBezTo>
                  <a:cubicBezTo>
                    <a:pt x="2386" y="480"/>
                    <a:pt x="2473" y="242"/>
                    <a:pt x="2422" y="214"/>
                  </a:cubicBezTo>
                  <a:cubicBezTo>
                    <a:pt x="2371" y="186"/>
                    <a:pt x="2200" y="374"/>
                    <a:pt x="2134" y="351"/>
                  </a:cubicBezTo>
                  <a:cubicBezTo>
                    <a:pt x="2068" y="328"/>
                    <a:pt x="2081" y="94"/>
                    <a:pt x="2024" y="76"/>
                  </a:cubicBezTo>
                  <a:cubicBezTo>
                    <a:pt x="1967" y="58"/>
                    <a:pt x="1857" y="253"/>
                    <a:pt x="1791" y="241"/>
                  </a:cubicBezTo>
                  <a:cubicBezTo>
                    <a:pt x="1725" y="229"/>
                    <a:pt x="1686" y="0"/>
                    <a:pt x="1626" y="1"/>
                  </a:cubicBezTo>
                  <a:cubicBezTo>
                    <a:pt x="1566" y="2"/>
                    <a:pt x="1498" y="238"/>
                    <a:pt x="1428" y="248"/>
                  </a:cubicBezTo>
                  <a:cubicBezTo>
                    <a:pt x="1358" y="258"/>
                    <a:pt x="1263" y="49"/>
                    <a:pt x="1208" y="63"/>
                  </a:cubicBezTo>
                  <a:cubicBezTo>
                    <a:pt x="1153" y="77"/>
                    <a:pt x="1161" y="303"/>
                    <a:pt x="1098" y="330"/>
                  </a:cubicBezTo>
                  <a:cubicBezTo>
                    <a:pt x="1035" y="357"/>
                    <a:pt x="880" y="196"/>
                    <a:pt x="831" y="227"/>
                  </a:cubicBezTo>
                  <a:cubicBezTo>
                    <a:pt x="782" y="258"/>
                    <a:pt x="860" y="477"/>
                    <a:pt x="804" y="515"/>
                  </a:cubicBezTo>
                  <a:cubicBezTo>
                    <a:pt x="748" y="553"/>
                    <a:pt x="537" y="408"/>
                    <a:pt x="495" y="454"/>
                  </a:cubicBezTo>
                  <a:cubicBezTo>
                    <a:pt x="453" y="500"/>
                    <a:pt x="589" y="734"/>
                    <a:pt x="550" y="790"/>
                  </a:cubicBezTo>
                  <a:cubicBezTo>
                    <a:pt x="511" y="846"/>
                    <a:pt x="291" y="740"/>
                    <a:pt x="262" y="790"/>
                  </a:cubicBezTo>
                  <a:cubicBezTo>
                    <a:pt x="233" y="840"/>
                    <a:pt x="407" y="1027"/>
                    <a:pt x="378" y="1091"/>
                  </a:cubicBezTo>
                  <a:cubicBezTo>
                    <a:pt x="349" y="1155"/>
                    <a:pt x="104" y="1119"/>
                    <a:pt x="90" y="1174"/>
                  </a:cubicBezTo>
                  <a:cubicBezTo>
                    <a:pt x="76" y="1229"/>
                    <a:pt x="311" y="1352"/>
                    <a:pt x="296" y="1420"/>
                  </a:cubicBezTo>
                  <a:cubicBezTo>
                    <a:pt x="281" y="1488"/>
                    <a:pt x="2" y="1528"/>
                    <a:pt x="1" y="1585"/>
                  </a:cubicBezTo>
                  <a:cubicBezTo>
                    <a:pt x="0" y="1642"/>
                    <a:pt x="275" y="1695"/>
                    <a:pt x="289" y="1763"/>
                  </a:cubicBezTo>
                  <a:cubicBezTo>
                    <a:pt x="303" y="1831"/>
                    <a:pt x="73" y="1940"/>
                    <a:pt x="84" y="1996"/>
                  </a:cubicBezTo>
                  <a:cubicBezTo>
                    <a:pt x="95" y="2052"/>
                    <a:pt x="331" y="2038"/>
                    <a:pt x="358" y="2099"/>
                  </a:cubicBezTo>
                  <a:cubicBezTo>
                    <a:pt x="385" y="2160"/>
                    <a:pt x="218" y="2307"/>
                    <a:pt x="248" y="2360"/>
                  </a:cubicBezTo>
                  <a:cubicBezTo>
                    <a:pt x="278" y="2413"/>
                    <a:pt x="494" y="2357"/>
                    <a:pt x="536" y="2415"/>
                  </a:cubicBezTo>
                  <a:cubicBezTo>
                    <a:pt x="578" y="2473"/>
                    <a:pt x="460" y="2670"/>
                    <a:pt x="502" y="2710"/>
                  </a:cubicBezTo>
                  <a:cubicBezTo>
                    <a:pt x="544" y="2750"/>
                    <a:pt x="740" y="2615"/>
                    <a:pt x="790" y="2655"/>
                  </a:cubicBezTo>
                  <a:cubicBezTo>
                    <a:pt x="840" y="2695"/>
                    <a:pt x="749" y="2924"/>
                    <a:pt x="804" y="295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6633">
                    <a:gamma/>
                    <a:shade val="46275"/>
                    <a:invGamma/>
                  </a:srgbClr>
                </a:gs>
                <a:gs pos="100000">
                  <a:srgbClr val="666633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18" name="Oval 14">
              <a:extLst>
                <a:ext uri="{FF2B5EF4-FFF2-40B4-BE49-F238E27FC236}">
                  <a16:creationId xmlns:a16="http://schemas.microsoft.com/office/drawing/2014/main" id="{8449988F-429B-4E63-9151-97CD0B8C7D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1" y="1663"/>
              <a:ext cx="136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19" name="Oval 15">
              <a:extLst>
                <a:ext uri="{FF2B5EF4-FFF2-40B4-BE49-F238E27FC236}">
                  <a16:creationId xmlns:a16="http://schemas.microsoft.com/office/drawing/2014/main" id="{775B6FA6-C96B-425E-9065-A5B200894F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2" y="1663"/>
              <a:ext cx="136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EEAF972F-6BE4-4A53-952C-EF94AFBF7FC4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215" y="1752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21" name="Group 17">
            <a:extLst>
              <a:ext uri="{FF2B5EF4-FFF2-40B4-BE49-F238E27FC236}">
                <a16:creationId xmlns:a16="http://schemas.microsoft.com/office/drawing/2014/main" id="{65AAD898-F6F0-48AF-98FB-7CB340D157B1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852738"/>
            <a:ext cx="1439862" cy="1439862"/>
            <a:chOff x="1079" y="935"/>
            <a:chExt cx="499" cy="499"/>
          </a:xfrm>
        </p:grpSpPr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919CA36D-9ABD-4ACB-94D3-B56113F6C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935"/>
              <a:ext cx="499" cy="499"/>
            </a:xfrm>
            <a:custGeom>
              <a:avLst/>
              <a:gdLst>
                <a:gd name="T0" fmla="*/ 804 w 3224"/>
                <a:gd name="T1" fmla="*/ 2951 h 3207"/>
                <a:gd name="T2" fmla="*/ 1121 w 3224"/>
                <a:gd name="T3" fmla="*/ 2815 h 3207"/>
                <a:gd name="T4" fmla="*/ 1201 w 3224"/>
                <a:gd name="T5" fmla="*/ 3114 h 3207"/>
                <a:gd name="T6" fmla="*/ 1441 w 3224"/>
                <a:gd name="T7" fmla="*/ 2922 h 3207"/>
                <a:gd name="T8" fmla="*/ 1626 w 3224"/>
                <a:gd name="T9" fmla="*/ 3203 h 3207"/>
                <a:gd name="T10" fmla="*/ 1805 w 3224"/>
                <a:gd name="T11" fmla="*/ 2943 h 3207"/>
                <a:gd name="T12" fmla="*/ 2045 w 3224"/>
                <a:gd name="T13" fmla="*/ 3121 h 3207"/>
                <a:gd name="T14" fmla="*/ 2148 w 3224"/>
                <a:gd name="T15" fmla="*/ 2847 h 3207"/>
                <a:gd name="T16" fmla="*/ 2422 w 3224"/>
                <a:gd name="T17" fmla="*/ 2970 h 3207"/>
                <a:gd name="T18" fmla="*/ 2463 w 3224"/>
                <a:gd name="T19" fmla="*/ 2682 h 3207"/>
                <a:gd name="T20" fmla="*/ 2744 w 3224"/>
                <a:gd name="T21" fmla="*/ 2710 h 3207"/>
                <a:gd name="T22" fmla="*/ 2696 w 3224"/>
                <a:gd name="T23" fmla="*/ 2408 h 3207"/>
                <a:gd name="T24" fmla="*/ 2998 w 3224"/>
                <a:gd name="T25" fmla="*/ 2380 h 3207"/>
                <a:gd name="T26" fmla="*/ 2881 w 3224"/>
                <a:gd name="T27" fmla="*/ 2099 h 3207"/>
                <a:gd name="T28" fmla="*/ 3169 w 3224"/>
                <a:gd name="T29" fmla="*/ 1996 h 3207"/>
                <a:gd name="T30" fmla="*/ 2977 w 3224"/>
                <a:gd name="T31" fmla="*/ 1763 h 3207"/>
                <a:gd name="T32" fmla="*/ 3224 w 3224"/>
                <a:gd name="T33" fmla="*/ 1592 h 3207"/>
                <a:gd name="T34" fmla="*/ 2977 w 3224"/>
                <a:gd name="T35" fmla="*/ 1393 h 3207"/>
                <a:gd name="T36" fmla="*/ 3156 w 3224"/>
                <a:gd name="T37" fmla="*/ 1180 h 3207"/>
                <a:gd name="T38" fmla="*/ 2868 w 3224"/>
                <a:gd name="T39" fmla="*/ 1057 h 3207"/>
                <a:gd name="T40" fmla="*/ 2998 w 3224"/>
                <a:gd name="T41" fmla="*/ 790 h 3207"/>
                <a:gd name="T42" fmla="*/ 2710 w 3224"/>
                <a:gd name="T43" fmla="*/ 762 h 3207"/>
                <a:gd name="T44" fmla="*/ 2758 w 3224"/>
                <a:gd name="T45" fmla="*/ 467 h 3207"/>
                <a:gd name="T46" fmla="*/ 2442 w 3224"/>
                <a:gd name="T47" fmla="*/ 522 h 3207"/>
                <a:gd name="T48" fmla="*/ 2422 w 3224"/>
                <a:gd name="T49" fmla="*/ 214 h 3207"/>
                <a:gd name="T50" fmla="*/ 2134 w 3224"/>
                <a:gd name="T51" fmla="*/ 351 h 3207"/>
                <a:gd name="T52" fmla="*/ 2024 w 3224"/>
                <a:gd name="T53" fmla="*/ 76 h 3207"/>
                <a:gd name="T54" fmla="*/ 1791 w 3224"/>
                <a:gd name="T55" fmla="*/ 241 h 3207"/>
                <a:gd name="T56" fmla="*/ 1626 w 3224"/>
                <a:gd name="T57" fmla="*/ 1 h 3207"/>
                <a:gd name="T58" fmla="*/ 1428 w 3224"/>
                <a:gd name="T59" fmla="*/ 248 h 3207"/>
                <a:gd name="T60" fmla="*/ 1208 w 3224"/>
                <a:gd name="T61" fmla="*/ 63 h 3207"/>
                <a:gd name="T62" fmla="*/ 1098 w 3224"/>
                <a:gd name="T63" fmla="*/ 330 h 3207"/>
                <a:gd name="T64" fmla="*/ 831 w 3224"/>
                <a:gd name="T65" fmla="*/ 227 h 3207"/>
                <a:gd name="T66" fmla="*/ 804 w 3224"/>
                <a:gd name="T67" fmla="*/ 515 h 3207"/>
                <a:gd name="T68" fmla="*/ 495 w 3224"/>
                <a:gd name="T69" fmla="*/ 454 h 3207"/>
                <a:gd name="T70" fmla="*/ 550 w 3224"/>
                <a:gd name="T71" fmla="*/ 790 h 3207"/>
                <a:gd name="T72" fmla="*/ 262 w 3224"/>
                <a:gd name="T73" fmla="*/ 790 h 3207"/>
                <a:gd name="T74" fmla="*/ 378 w 3224"/>
                <a:gd name="T75" fmla="*/ 1091 h 3207"/>
                <a:gd name="T76" fmla="*/ 90 w 3224"/>
                <a:gd name="T77" fmla="*/ 1174 h 3207"/>
                <a:gd name="T78" fmla="*/ 296 w 3224"/>
                <a:gd name="T79" fmla="*/ 1420 h 3207"/>
                <a:gd name="T80" fmla="*/ 1 w 3224"/>
                <a:gd name="T81" fmla="*/ 1585 h 3207"/>
                <a:gd name="T82" fmla="*/ 289 w 3224"/>
                <a:gd name="T83" fmla="*/ 1763 h 3207"/>
                <a:gd name="T84" fmla="*/ 84 w 3224"/>
                <a:gd name="T85" fmla="*/ 1996 h 3207"/>
                <a:gd name="T86" fmla="*/ 358 w 3224"/>
                <a:gd name="T87" fmla="*/ 2099 h 3207"/>
                <a:gd name="T88" fmla="*/ 248 w 3224"/>
                <a:gd name="T89" fmla="*/ 2360 h 3207"/>
                <a:gd name="T90" fmla="*/ 536 w 3224"/>
                <a:gd name="T91" fmla="*/ 2415 h 3207"/>
                <a:gd name="T92" fmla="*/ 502 w 3224"/>
                <a:gd name="T93" fmla="*/ 2710 h 3207"/>
                <a:gd name="T94" fmla="*/ 790 w 3224"/>
                <a:gd name="T95" fmla="*/ 2655 h 3207"/>
                <a:gd name="T96" fmla="*/ 804 w 3224"/>
                <a:gd name="T97" fmla="*/ 2951 h 3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24" h="3207">
                  <a:moveTo>
                    <a:pt x="804" y="2951"/>
                  </a:moveTo>
                  <a:cubicBezTo>
                    <a:pt x="859" y="2978"/>
                    <a:pt x="1055" y="2788"/>
                    <a:pt x="1121" y="2815"/>
                  </a:cubicBezTo>
                  <a:cubicBezTo>
                    <a:pt x="1187" y="2842"/>
                    <a:pt x="1148" y="3096"/>
                    <a:pt x="1201" y="3114"/>
                  </a:cubicBezTo>
                  <a:cubicBezTo>
                    <a:pt x="1254" y="3132"/>
                    <a:pt x="1370" y="2907"/>
                    <a:pt x="1441" y="2922"/>
                  </a:cubicBezTo>
                  <a:cubicBezTo>
                    <a:pt x="1512" y="2937"/>
                    <a:pt x="1565" y="3199"/>
                    <a:pt x="1626" y="3203"/>
                  </a:cubicBezTo>
                  <a:cubicBezTo>
                    <a:pt x="1687" y="3207"/>
                    <a:pt x="1735" y="2957"/>
                    <a:pt x="1805" y="2943"/>
                  </a:cubicBezTo>
                  <a:cubicBezTo>
                    <a:pt x="1875" y="2929"/>
                    <a:pt x="1988" y="3137"/>
                    <a:pt x="2045" y="3121"/>
                  </a:cubicBezTo>
                  <a:cubicBezTo>
                    <a:pt x="2102" y="3105"/>
                    <a:pt x="2085" y="2872"/>
                    <a:pt x="2148" y="2847"/>
                  </a:cubicBezTo>
                  <a:cubicBezTo>
                    <a:pt x="2211" y="2822"/>
                    <a:pt x="2370" y="2997"/>
                    <a:pt x="2422" y="2970"/>
                  </a:cubicBezTo>
                  <a:cubicBezTo>
                    <a:pt x="2474" y="2943"/>
                    <a:pt x="2409" y="2725"/>
                    <a:pt x="2463" y="2682"/>
                  </a:cubicBezTo>
                  <a:cubicBezTo>
                    <a:pt x="2517" y="2639"/>
                    <a:pt x="2705" y="2756"/>
                    <a:pt x="2744" y="2710"/>
                  </a:cubicBezTo>
                  <a:cubicBezTo>
                    <a:pt x="2783" y="2664"/>
                    <a:pt x="2654" y="2463"/>
                    <a:pt x="2696" y="2408"/>
                  </a:cubicBezTo>
                  <a:cubicBezTo>
                    <a:pt x="2738" y="2353"/>
                    <a:pt x="2967" y="2431"/>
                    <a:pt x="2998" y="2380"/>
                  </a:cubicBezTo>
                  <a:cubicBezTo>
                    <a:pt x="3029" y="2329"/>
                    <a:pt x="2853" y="2163"/>
                    <a:pt x="2881" y="2099"/>
                  </a:cubicBezTo>
                  <a:cubicBezTo>
                    <a:pt x="2909" y="2035"/>
                    <a:pt x="3153" y="2052"/>
                    <a:pt x="3169" y="1996"/>
                  </a:cubicBezTo>
                  <a:cubicBezTo>
                    <a:pt x="3185" y="1940"/>
                    <a:pt x="2968" y="1830"/>
                    <a:pt x="2977" y="1763"/>
                  </a:cubicBezTo>
                  <a:cubicBezTo>
                    <a:pt x="2986" y="1696"/>
                    <a:pt x="3224" y="1654"/>
                    <a:pt x="3224" y="1592"/>
                  </a:cubicBezTo>
                  <a:cubicBezTo>
                    <a:pt x="3224" y="1530"/>
                    <a:pt x="2988" y="1462"/>
                    <a:pt x="2977" y="1393"/>
                  </a:cubicBezTo>
                  <a:cubicBezTo>
                    <a:pt x="2966" y="1324"/>
                    <a:pt x="3174" y="1236"/>
                    <a:pt x="3156" y="1180"/>
                  </a:cubicBezTo>
                  <a:cubicBezTo>
                    <a:pt x="3138" y="1124"/>
                    <a:pt x="2894" y="1122"/>
                    <a:pt x="2868" y="1057"/>
                  </a:cubicBezTo>
                  <a:cubicBezTo>
                    <a:pt x="2842" y="992"/>
                    <a:pt x="3024" y="839"/>
                    <a:pt x="2998" y="790"/>
                  </a:cubicBezTo>
                  <a:cubicBezTo>
                    <a:pt x="2972" y="741"/>
                    <a:pt x="2750" y="816"/>
                    <a:pt x="2710" y="762"/>
                  </a:cubicBezTo>
                  <a:cubicBezTo>
                    <a:pt x="2670" y="708"/>
                    <a:pt x="2803" y="507"/>
                    <a:pt x="2758" y="467"/>
                  </a:cubicBezTo>
                  <a:cubicBezTo>
                    <a:pt x="2713" y="427"/>
                    <a:pt x="2498" y="564"/>
                    <a:pt x="2442" y="522"/>
                  </a:cubicBezTo>
                  <a:cubicBezTo>
                    <a:pt x="2386" y="480"/>
                    <a:pt x="2473" y="242"/>
                    <a:pt x="2422" y="214"/>
                  </a:cubicBezTo>
                  <a:cubicBezTo>
                    <a:pt x="2371" y="186"/>
                    <a:pt x="2200" y="374"/>
                    <a:pt x="2134" y="351"/>
                  </a:cubicBezTo>
                  <a:cubicBezTo>
                    <a:pt x="2068" y="328"/>
                    <a:pt x="2081" y="94"/>
                    <a:pt x="2024" y="76"/>
                  </a:cubicBezTo>
                  <a:cubicBezTo>
                    <a:pt x="1967" y="58"/>
                    <a:pt x="1857" y="253"/>
                    <a:pt x="1791" y="241"/>
                  </a:cubicBezTo>
                  <a:cubicBezTo>
                    <a:pt x="1725" y="229"/>
                    <a:pt x="1686" y="0"/>
                    <a:pt x="1626" y="1"/>
                  </a:cubicBezTo>
                  <a:cubicBezTo>
                    <a:pt x="1566" y="2"/>
                    <a:pt x="1498" y="238"/>
                    <a:pt x="1428" y="248"/>
                  </a:cubicBezTo>
                  <a:cubicBezTo>
                    <a:pt x="1358" y="258"/>
                    <a:pt x="1263" y="49"/>
                    <a:pt x="1208" y="63"/>
                  </a:cubicBezTo>
                  <a:cubicBezTo>
                    <a:pt x="1153" y="77"/>
                    <a:pt x="1161" y="303"/>
                    <a:pt x="1098" y="330"/>
                  </a:cubicBezTo>
                  <a:cubicBezTo>
                    <a:pt x="1035" y="357"/>
                    <a:pt x="880" y="196"/>
                    <a:pt x="831" y="227"/>
                  </a:cubicBezTo>
                  <a:cubicBezTo>
                    <a:pt x="782" y="258"/>
                    <a:pt x="860" y="477"/>
                    <a:pt x="804" y="515"/>
                  </a:cubicBezTo>
                  <a:cubicBezTo>
                    <a:pt x="748" y="553"/>
                    <a:pt x="537" y="408"/>
                    <a:pt x="495" y="454"/>
                  </a:cubicBezTo>
                  <a:cubicBezTo>
                    <a:pt x="453" y="500"/>
                    <a:pt x="589" y="734"/>
                    <a:pt x="550" y="790"/>
                  </a:cubicBezTo>
                  <a:cubicBezTo>
                    <a:pt x="511" y="846"/>
                    <a:pt x="291" y="740"/>
                    <a:pt x="262" y="790"/>
                  </a:cubicBezTo>
                  <a:cubicBezTo>
                    <a:pt x="233" y="840"/>
                    <a:pt x="407" y="1027"/>
                    <a:pt x="378" y="1091"/>
                  </a:cubicBezTo>
                  <a:cubicBezTo>
                    <a:pt x="349" y="1155"/>
                    <a:pt x="104" y="1119"/>
                    <a:pt x="90" y="1174"/>
                  </a:cubicBezTo>
                  <a:cubicBezTo>
                    <a:pt x="76" y="1229"/>
                    <a:pt x="311" y="1352"/>
                    <a:pt x="296" y="1420"/>
                  </a:cubicBezTo>
                  <a:cubicBezTo>
                    <a:pt x="281" y="1488"/>
                    <a:pt x="2" y="1528"/>
                    <a:pt x="1" y="1585"/>
                  </a:cubicBezTo>
                  <a:cubicBezTo>
                    <a:pt x="0" y="1642"/>
                    <a:pt x="275" y="1695"/>
                    <a:pt x="289" y="1763"/>
                  </a:cubicBezTo>
                  <a:cubicBezTo>
                    <a:pt x="303" y="1831"/>
                    <a:pt x="73" y="1940"/>
                    <a:pt x="84" y="1996"/>
                  </a:cubicBezTo>
                  <a:cubicBezTo>
                    <a:pt x="95" y="2052"/>
                    <a:pt x="331" y="2038"/>
                    <a:pt x="358" y="2099"/>
                  </a:cubicBezTo>
                  <a:cubicBezTo>
                    <a:pt x="385" y="2160"/>
                    <a:pt x="218" y="2307"/>
                    <a:pt x="248" y="2360"/>
                  </a:cubicBezTo>
                  <a:cubicBezTo>
                    <a:pt x="278" y="2413"/>
                    <a:pt x="494" y="2357"/>
                    <a:pt x="536" y="2415"/>
                  </a:cubicBezTo>
                  <a:cubicBezTo>
                    <a:pt x="578" y="2473"/>
                    <a:pt x="460" y="2670"/>
                    <a:pt x="502" y="2710"/>
                  </a:cubicBezTo>
                  <a:cubicBezTo>
                    <a:pt x="544" y="2750"/>
                    <a:pt x="740" y="2615"/>
                    <a:pt x="790" y="2655"/>
                  </a:cubicBezTo>
                  <a:cubicBezTo>
                    <a:pt x="840" y="2695"/>
                    <a:pt x="749" y="2924"/>
                    <a:pt x="804" y="2951"/>
                  </a:cubicBezTo>
                  <a:close/>
                </a:path>
              </a:pathLst>
            </a:custGeom>
            <a:gradFill rotWithShape="1">
              <a:gsLst>
                <a:gs pos="0">
                  <a:srgbClr val="996600">
                    <a:gamma/>
                    <a:shade val="46275"/>
                    <a:invGamma/>
                  </a:srgbClr>
                </a:gs>
                <a:gs pos="100000">
                  <a:srgbClr val="9966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B3B1F2BE-427B-4EE3-B017-8D77289E59C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215" y="1207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Oval 20">
              <a:extLst>
                <a:ext uri="{FF2B5EF4-FFF2-40B4-BE49-F238E27FC236}">
                  <a16:creationId xmlns:a16="http://schemas.microsoft.com/office/drawing/2014/main" id="{D07C080E-2538-4BC6-89D4-F1BBE66B8C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1" y="1117"/>
              <a:ext cx="136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25" name="Oval 21">
              <a:extLst>
                <a:ext uri="{FF2B5EF4-FFF2-40B4-BE49-F238E27FC236}">
                  <a16:creationId xmlns:a16="http://schemas.microsoft.com/office/drawing/2014/main" id="{378D5CAE-3CEF-4067-9021-55C4FE5D4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2" y="1117"/>
              <a:ext cx="136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526" name="Group 22">
            <a:extLst>
              <a:ext uri="{FF2B5EF4-FFF2-40B4-BE49-F238E27FC236}">
                <a16:creationId xmlns:a16="http://schemas.microsoft.com/office/drawing/2014/main" id="{CED2F0AC-8339-44E0-AA08-8D3CC1A855E8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852738"/>
            <a:ext cx="1439863" cy="1439862"/>
            <a:chOff x="489" y="1480"/>
            <a:chExt cx="499" cy="499"/>
          </a:xfrm>
        </p:grpSpPr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0CC281D6-C791-4ED7-9141-43F8C084D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1480"/>
              <a:ext cx="499" cy="499"/>
            </a:xfrm>
            <a:custGeom>
              <a:avLst/>
              <a:gdLst>
                <a:gd name="T0" fmla="*/ 804 w 3224"/>
                <a:gd name="T1" fmla="*/ 2951 h 3207"/>
                <a:gd name="T2" fmla="*/ 1121 w 3224"/>
                <a:gd name="T3" fmla="*/ 2815 h 3207"/>
                <a:gd name="T4" fmla="*/ 1201 w 3224"/>
                <a:gd name="T5" fmla="*/ 3114 h 3207"/>
                <a:gd name="T6" fmla="*/ 1441 w 3224"/>
                <a:gd name="T7" fmla="*/ 2922 h 3207"/>
                <a:gd name="T8" fmla="*/ 1626 w 3224"/>
                <a:gd name="T9" fmla="*/ 3203 h 3207"/>
                <a:gd name="T10" fmla="*/ 1805 w 3224"/>
                <a:gd name="T11" fmla="*/ 2943 h 3207"/>
                <a:gd name="T12" fmla="*/ 2045 w 3224"/>
                <a:gd name="T13" fmla="*/ 3121 h 3207"/>
                <a:gd name="T14" fmla="*/ 2148 w 3224"/>
                <a:gd name="T15" fmla="*/ 2847 h 3207"/>
                <a:gd name="T16" fmla="*/ 2422 w 3224"/>
                <a:gd name="T17" fmla="*/ 2970 h 3207"/>
                <a:gd name="T18" fmla="*/ 2463 w 3224"/>
                <a:gd name="T19" fmla="*/ 2682 h 3207"/>
                <a:gd name="T20" fmla="*/ 2744 w 3224"/>
                <a:gd name="T21" fmla="*/ 2710 h 3207"/>
                <a:gd name="T22" fmla="*/ 2696 w 3224"/>
                <a:gd name="T23" fmla="*/ 2408 h 3207"/>
                <a:gd name="T24" fmla="*/ 2998 w 3224"/>
                <a:gd name="T25" fmla="*/ 2380 h 3207"/>
                <a:gd name="T26" fmla="*/ 2881 w 3224"/>
                <a:gd name="T27" fmla="*/ 2099 h 3207"/>
                <a:gd name="T28" fmla="*/ 3169 w 3224"/>
                <a:gd name="T29" fmla="*/ 1996 h 3207"/>
                <a:gd name="T30" fmla="*/ 2977 w 3224"/>
                <a:gd name="T31" fmla="*/ 1763 h 3207"/>
                <a:gd name="T32" fmla="*/ 3224 w 3224"/>
                <a:gd name="T33" fmla="*/ 1592 h 3207"/>
                <a:gd name="T34" fmla="*/ 2977 w 3224"/>
                <a:gd name="T35" fmla="*/ 1393 h 3207"/>
                <a:gd name="T36" fmla="*/ 3156 w 3224"/>
                <a:gd name="T37" fmla="*/ 1180 h 3207"/>
                <a:gd name="T38" fmla="*/ 2868 w 3224"/>
                <a:gd name="T39" fmla="*/ 1057 h 3207"/>
                <a:gd name="T40" fmla="*/ 2998 w 3224"/>
                <a:gd name="T41" fmla="*/ 790 h 3207"/>
                <a:gd name="T42" fmla="*/ 2710 w 3224"/>
                <a:gd name="T43" fmla="*/ 762 h 3207"/>
                <a:gd name="T44" fmla="*/ 2758 w 3224"/>
                <a:gd name="T45" fmla="*/ 467 h 3207"/>
                <a:gd name="T46" fmla="*/ 2442 w 3224"/>
                <a:gd name="T47" fmla="*/ 522 h 3207"/>
                <a:gd name="T48" fmla="*/ 2422 w 3224"/>
                <a:gd name="T49" fmla="*/ 214 h 3207"/>
                <a:gd name="T50" fmla="*/ 2134 w 3224"/>
                <a:gd name="T51" fmla="*/ 351 h 3207"/>
                <a:gd name="T52" fmla="*/ 2024 w 3224"/>
                <a:gd name="T53" fmla="*/ 76 h 3207"/>
                <a:gd name="T54" fmla="*/ 1791 w 3224"/>
                <a:gd name="T55" fmla="*/ 241 h 3207"/>
                <a:gd name="T56" fmla="*/ 1626 w 3224"/>
                <a:gd name="T57" fmla="*/ 1 h 3207"/>
                <a:gd name="T58" fmla="*/ 1428 w 3224"/>
                <a:gd name="T59" fmla="*/ 248 h 3207"/>
                <a:gd name="T60" fmla="*/ 1208 w 3224"/>
                <a:gd name="T61" fmla="*/ 63 h 3207"/>
                <a:gd name="T62" fmla="*/ 1098 w 3224"/>
                <a:gd name="T63" fmla="*/ 330 h 3207"/>
                <a:gd name="T64" fmla="*/ 831 w 3224"/>
                <a:gd name="T65" fmla="*/ 227 h 3207"/>
                <a:gd name="T66" fmla="*/ 804 w 3224"/>
                <a:gd name="T67" fmla="*/ 515 h 3207"/>
                <a:gd name="T68" fmla="*/ 495 w 3224"/>
                <a:gd name="T69" fmla="*/ 454 h 3207"/>
                <a:gd name="T70" fmla="*/ 550 w 3224"/>
                <a:gd name="T71" fmla="*/ 790 h 3207"/>
                <a:gd name="T72" fmla="*/ 262 w 3224"/>
                <a:gd name="T73" fmla="*/ 790 h 3207"/>
                <a:gd name="T74" fmla="*/ 378 w 3224"/>
                <a:gd name="T75" fmla="*/ 1091 h 3207"/>
                <a:gd name="T76" fmla="*/ 90 w 3224"/>
                <a:gd name="T77" fmla="*/ 1174 h 3207"/>
                <a:gd name="T78" fmla="*/ 296 w 3224"/>
                <a:gd name="T79" fmla="*/ 1420 h 3207"/>
                <a:gd name="T80" fmla="*/ 1 w 3224"/>
                <a:gd name="T81" fmla="*/ 1585 h 3207"/>
                <a:gd name="T82" fmla="*/ 289 w 3224"/>
                <a:gd name="T83" fmla="*/ 1763 h 3207"/>
                <a:gd name="T84" fmla="*/ 84 w 3224"/>
                <a:gd name="T85" fmla="*/ 1996 h 3207"/>
                <a:gd name="T86" fmla="*/ 358 w 3224"/>
                <a:gd name="T87" fmla="*/ 2099 h 3207"/>
                <a:gd name="T88" fmla="*/ 248 w 3224"/>
                <a:gd name="T89" fmla="*/ 2360 h 3207"/>
                <a:gd name="T90" fmla="*/ 536 w 3224"/>
                <a:gd name="T91" fmla="*/ 2415 h 3207"/>
                <a:gd name="T92" fmla="*/ 502 w 3224"/>
                <a:gd name="T93" fmla="*/ 2710 h 3207"/>
                <a:gd name="T94" fmla="*/ 790 w 3224"/>
                <a:gd name="T95" fmla="*/ 2655 h 3207"/>
                <a:gd name="T96" fmla="*/ 804 w 3224"/>
                <a:gd name="T97" fmla="*/ 2951 h 3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24" h="3207">
                  <a:moveTo>
                    <a:pt x="804" y="2951"/>
                  </a:moveTo>
                  <a:cubicBezTo>
                    <a:pt x="859" y="2978"/>
                    <a:pt x="1055" y="2788"/>
                    <a:pt x="1121" y="2815"/>
                  </a:cubicBezTo>
                  <a:cubicBezTo>
                    <a:pt x="1187" y="2842"/>
                    <a:pt x="1148" y="3096"/>
                    <a:pt x="1201" y="3114"/>
                  </a:cubicBezTo>
                  <a:cubicBezTo>
                    <a:pt x="1254" y="3132"/>
                    <a:pt x="1370" y="2907"/>
                    <a:pt x="1441" y="2922"/>
                  </a:cubicBezTo>
                  <a:cubicBezTo>
                    <a:pt x="1512" y="2937"/>
                    <a:pt x="1565" y="3199"/>
                    <a:pt x="1626" y="3203"/>
                  </a:cubicBezTo>
                  <a:cubicBezTo>
                    <a:pt x="1687" y="3207"/>
                    <a:pt x="1735" y="2957"/>
                    <a:pt x="1805" y="2943"/>
                  </a:cubicBezTo>
                  <a:cubicBezTo>
                    <a:pt x="1875" y="2929"/>
                    <a:pt x="1988" y="3137"/>
                    <a:pt x="2045" y="3121"/>
                  </a:cubicBezTo>
                  <a:cubicBezTo>
                    <a:pt x="2102" y="3105"/>
                    <a:pt x="2085" y="2872"/>
                    <a:pt x="2148" y="2847"/>
                  </a:cubicBezTo>
                  <a:cubicBezTo>
                    <a:pt x="2211" y="2822"/>
                    <a:pt x="2370" y="2997"/>
                    <a:pt x="2422" y="2970"/>
                  </a:cubicBezTo>
                  <a:cubicBezTo>
                    <a:pt x="2474" y="2943"/>
                    <a:pt x="2409" y="2725"/>
                    <a:pt x="2463" y="2682"/>
                  </a:cubicBezTo>
                  <a:cubicBezTo>
                    <a:pt x="2517" y="2639"/>
                    <a:pt x="2705" y="2756"/>
                    <a:pt x="2744" y="2710"/>
                  </a:cubicBezTo>
                  <a:cubicBezTo>
                    <a:pt x="2783" y="2664"/>
                    <a:pt x="2654" y="2463"/>
                    <a:pt x="2696" y="2408"/>
                  </a:cubicBezTo>
                  <a:cubicBezTo>
                    <a:pt x="2738" y="2353"/>
                    <a:pt x="2967" y="2431"/>
                    <a:pt x="2998" y="2380"/>
                  </a:cubicBezTo>
                  <a:cubicBezTo>
                    <a:pt x="3029" y="2329"/>
                    <a:pt x="2853" y="2163"/>
                    <a:pt x="2881" y="2099"/>
                  </a:cubicBezTo>
                  <a:cubicBezTo>
                    <a:pt x="2909" y="2035"/>
                    <a:pt x="3153" y="2052"/>
                    <a:pt x="3169" y="1996"/>
                  </a:cubicBezTo>
                  <a:cubicBezTo>
                    <a:pt x="3185" y="1940"/>
                    <a:pt x="2968" y="1830"/>
                    <a:pt x="2977" y="1763"/>
                  </a:cubicBezTo>
                  <a:cubicBezTo>
                    <a:pt x="2986" y="1696"/>
                    <a:pt x="3224" y="1654"/>
                    <a:pt x="3224" y="1592"/>
                  </a:cubicBezTo>
                  <a:cubicBezTo>
                    <a:pt x="3224" y="1530"/>
                    <a:pt x="2988" y="1462"/>
                    <a:pt x="2977" y="1393"/>
                  </a:cubicBezTo>
                  <a:cubicBezTo>
                    <a:pt x="2966" y="1324"/>
                    <a:pt x="3174" y="1236"/>
                    <a:pt x="3156" y="1180"/>
                  </a:cubicBezTo>
                  <a:cubicBezTo>
                    <a:pt x="3138" y="1124"/>
                    <a:pt x="2894" y="1122"/>
                    <a:pt x="2868" y="1057"/>
                  </a:cubicBezTo>
                  <a:cubicBezTo>
                    <a:pt x="2842" y="992"/>
                    <a:pt x="3024" y="839"/>
                    <a:pt x="2998" y="790"/>
                  </a:cubicBezTo>
                  <a:cubicBezTo>
                    <a:pt x="2972" y="741"/>
                    <a:pt x="2750" y="816"/>
                    <a:pt x="2710" y="762"/>
                  </a:cubicBezTo>
                  <a:cubicBezTo>
                    <a:pt x="2670" y="708"/>
                    <a:pt x="2803" y="507"/>
                    <a:pt x="2758" y="467"/>
                  </a:cubicBezTo>
                  <a:cubicBezTo>
                    <a:pt x="2713" y="427"/>
                    <a:pt x="2498" y="564"/>
                    <a:pt x="2442" y="522"/>
                  </a:cubicBezTo>
                  <a:cubicBezTo>
                    <a:pt x="2386" y="480"/>
                    <a:pt x="2473" y="242"/>
                    <a:pt x="2422" y="214"/>
                  </a:cubicBezTo>
                  <a:cubicBezTo>
                    <a:pt x="2371" y="186"/>
                    <a:pt x="2200" y="374"/>
                    <a:pt x="2134" y="351"/>
                  </a:cubicBezTo>
                  <a:cubicBezTo>
                    <a:pt x="2068" y="328"/>
                    <a:pt x="2081" y="94"/>
                    <a:pt x="2024" y="76"/>
                  </a:cubicBezTo>
                  <a:cubicBezTo>
                    <a:pt x="1967" y="58"/>
                    <a:pt x="1857" y="253"/>
                    <a:pt x="1791" y="241"/>
                  </a:cubicBezTo>
                  <a:cubicBezTo>
                    <a:pt x="1725" y="229"/>
                    <a:pt x="1686" y="0"/>
                    <a:pt x="1626" y="1"/>
                  </a:cubicBezTo>
                  <a:cubicBezTo>
                    <a:pt x="1566" y="2"/>
                    <a:pt x="1498" y="238"/>
                    <a:pt x="1428" y="248"/>
                  </a:cubicBezTo>
                  <a:cubicBezTo>
                    <a:pt x="1358" y="258"/>
                    <a:pt x="1263" y="49"/>
                    <a:pt x="1208" y="63"/>
                  </a:cubicBezTo>
                  <a:cubicBezTo>
                    <a:pt x="1153" y="77"/>
                    <a:pt x="1161" y="303"/>
                    <a:pt x="1098" y="330"/>
                  </a:cubicBezTo>
                  <a:cubicBezTo>
                    <a:pt x="1035" y="357"/>
                    <a:pt x="880" y="196"/>
                    <a:pt x="831" y="227"/>
                  </a:cubicBezTo>
                  <a:cubicBezTo>
                    <a:pt x="782" y="258"/>
                    <a:pt x="860" y="477"/>
                    <a:pt x="804" y="515"/>
                  </a:cubicBezTo>
                  <a:cubicBezTo>
                    <a:pt x="748" y="553"/>
                    <a:pt x="537" y="408"/>
                    <a:pt x="495" y="454"/>
                  </a:cubicBezTo>
                  <a:cubicBezTo>
                    <a:pt x="453" y="500"/>
                    <a:pt x="589" y="734"/>
                    <a:pt x="550" y="790"/>
                  </a:cubicBezTo>
                  <a:cubicBezTo>
                    <a:pt x="511" y="846"/>
                    <a:pt x="291" y="740"/>
                    <a:pt x="262" y="790"/>
                  </a:cubicBezTo>
                  <a:cubicBezTo>
                    <a:pt x="233" y="840"/>
                    <a:pt x="407" y="1027"/>
                    <a:pt x="378" y="1091"/>
                  </a:cubicBezTo>
                  <a:cubicBezTo>
                    <a:pt x="349" y="1155"/>
                    <a:pt x="104" y="1119"/>
                    <a:pt x="90" y="1174"/>
                  </a:cubicBezTo>
                  <a:cubicBezTo>
                    <a:pt x="76" y="1229"/>
                    <a:pt x="311" y="1352"/>
                    <a:pt x="296" y="1420"/>
                  </a:cubicBezTo>
                  <a:cubicBezTo>
                    <a:pt x="281" y="1488"/>
                    <a:pt x="2" y="1528"/>
                    <a:pt x="1" y="1585"/>
                  </a:cubicBezTo>
                  <a:cubicBezTo>
                    <a:pt x="0" y="1642"/>
                    <a:pt x="275" y="1695"/>
                    <a:pt x="289" y="1763"/>
                  </a:cubicBezTo>
                  <a:cubicBezTo>
                    <a:pt x="303" y="1831"/>
                    <a:pt x="73" y="1940"/>
                    <a:pt x="84" y="1996"/>
                  </a:cubicBezTo>
                  <a:cubicBezTo>
                    <a:pt x="95" y="2052"/>
                    <a:pt x="331" y="2038"/>
                    <a:pt x="358" y="2099"/>
                  </a:cubicBezTo>
                  <a:cubicBezTo>
                    <a:pt x="385" y="2160"/>
                    <a:pt x="218" y="2307"/>
                    <a:pt x="248" y="2360"/>
                  </a:cubicBezTo>
                  <a:cubicBezTo>
                    <a:pt x="278" y="2413"/>
                    <a:pt x="494" y="2357"/>
                    <a:pt x="536" y="2415"/>
                  </a:cubicBezTo>
                  <a:cubicBezTo>
                    <a:pt x="578" y="2473"/>
                    <a:pt x="460" y="2670"/>
                    <a:pt x="502" y="2710"/>
                  </a:cubicBezTo>
                  <a:cubicBezTo>
                    <a:pt x="544" y="2750"/>
                    <a:pt x="740" y="2615"/>
                    <a:pt x="790" y="2655"/>
                  </a:cubicBezTo>
                  <a:cubicBezTo>
                    <a:pt x="840" y="2695"/>
                    <a:pt x="749" y="2924"/>
                    <a:pt x="804" y="2951"/>
                  </a:cubicBezTo>
                  <a:close/>
                </a:path>
              </a:pathLst>
            </a:custGeom>
            <a:gradFill rotWithShape="1">
              <a:gsLst>
                <a:gs pos="0">
                  <a:srgbClr val="006699">
                    <a:gamma/>
                    <a:shade val="46275"/>
                    <a:invGamma/>
                  </a:srgbClr>
                </a:gs>
                <a:gs pos="100000">
                  <a:srgbClr val="006699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28" name="Oval 24">
              <a:extLst>
                <a:ext uri="{FF2B5EF4-FFF2-40B4-BE49-F238E27FC236}">
                  <a16:creationId xmlns:a16="http://schemas.microsoft.com/office/drawing/2014/main" id="{7EA97F91-FAB3-4E96-ABF2-92FB246017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" y="1663"/>
              <a:ext cx="136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29" name="Oval 25">
              <a:extLst>
                <a:ext uri="{FF2B5EF4-FFF2-40B4-BE49-F238E27FC236}">
                  <a16:creationId xmlns:a16="http://schemas.microsoft.com/office/drawing/2014/main" id="{8F6219C3-27F8-47D9-9400-6707A7D66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" y="1663"/>
              <a:ext cx="136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A4E7E065-740E-4D4B-AFBB-F4C8EC0BB90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25" y="1752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31" name="Group 27">
            <a:extLst>
              <a:ext uri="{FF2B5EF4-FFF2-40B4-BE49-F238E27FC236}">
                <a16:creationId xmlns:a16="http://schemas.microsoft.com/office/drawing/2014/main" id="{3608FFB4-3AE1-4983-84D0-060BFC14A203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4797425"/>
            <a:ext cx="1439862" cy="1439863"/>
            <a:chOff x="1079" y="2115"/>
            <a:chExt cx="499" cy="499"/>
          </a:xfrm>
        </p:grpSpPr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95BA9CF5-912D-4F46-8F95-06D9A7C08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115"/>
              <a:ext cx="499" cy="499"/>
            </a:xfrm>
            <a:custGeom>
              <a:avLst/>
              <a:gdLst>
                <a:gd name="T0" fmla="*/ 804 w 3224"/>
                <a:gd name="T1" fmla="*/ 2951 h 3207"/>
                <a:gd name="T2" fmla="*/ 1121 w 3224"/>
                <a:gd name="T3" fmla="*/ 2815 h 3207"/>
                <a:gd name="T4" fmla="*/ 1201 w 3224"/>
                <a:gd name="T5" fmla="*/ 3114 h 3207"/>
                <a:gd name="T6" fmla="*/ 1441 w 3224"/>
                <a:gd name="T7" fmla="*/ 2922 h 3207"/>
                <a:gd name="T8" fmla="*/ 1626 w 3224"/>
                <a:gd name="T9" fmla="*/ 3203 h 3207"/>
                <a:gd name="T10" fmla="*/ 1805 w 3224"/>
                <a:gd name="T11" fmla="*/ 2943 h 3207"/>
                <a:gd name="T12" fmla="*/ 2045 w 3224"/>
                <a:gd name="T13" fmla="*/ 3121 h 3207"/>
                <a:gd name="T14" fmla="*/ 2148 w 3224"/>
                <a:gd name="T15" fmla="*/ 2847 h 3207"/>
                <a:gd name="T16" fmla="*/ 2422 w 3224"/>
                <a:gd name="T17" fmla="*/ 2970 h 3207"/>
                <a:gd name="T18" fmla="*/ 2463 w 3224"/>
                <a:gd name="T19" fmla="*/ 2682 h 3207"/>
                <a:gd name="T20" fmla="*/ 2744 w 3224"/>
                <a:gd name="T21" fmla="*/ 2710 h 3207"/>
                <a:gd name="T22" fmla="*/ 2696 w 3224"/>
                <a:gd name="T23" fmla="*/ 2408 h 3207"/>
                <a:gd name="T24" fmla="*/ 2998 w 3224"/>
                <a:gd name="T25" fmla="*/ 2380 h 3207"/>
                <a:gd name="T26" fmla="*/ 2881 w 3224"/>
                <a:gd name="T27" fmla="*/ 2099 h 3207"/>
                <a:gd name="T28" fmla="*/ 3169 w 3224"/>
                <a:gd name="T29" fmla="*/ 1996 h 3207"/>
                <a:gd name="T30" fmla="*/ 2977 w 3224"/>
                <a:gd name="T31" fmla="*/ 1763 h 3207"/>
                <a:gd name="T32" fmla="*/ 3224 w 3224"/>
                <a:gd name="T33" fmla="*/ 1592 h 3207"/>
                <a:gd name="T34" fmla="*/ 2977 w 3224"/>
                <a:gd name="T35" fmla="*/ 1393 h 3207"/>
                <a:gd name="T36" fmla="*/ 3156 w 3224"/>
                <a:gd name="T37" fmla="*/ 1180 h 3207"/>
                <a:gd name="T38" fmla="*/ 2868 w 3224"/>
                <a:gd name="T39" fmla="*/ 1057 h 3207"/>
                <a:gd name="T40" fmla="*/ 2998 w 3224"/>
                <a:gd name="T41" fmla="*/ 790 h 3207"/>
                <a:gd name="T42" fmla="*/ 2710 w 3224"/>
                <a:gd name="T43" fmla="*/ 762 h 3207"/>
                <a:gd name="T44" fmla="*/ 2758 w 3224"/>
                <a:gd name="T45" fmla="*/ 467 h 3207"/>
                <a:gd name="T46" fmla="*/ 2442 w 3224"/>
                <a:gd name="T47" fmla="*/ 522 h 3207"/>
                <a:gd name="T48" fmla="*/ 2422 w 3224"/>
                <a:gd name="T49" fmla="*/ 214 h 3207"/>
                <a:gd name="T50" fmla="*/ 2134 w 3224"/>
                <a:gd name="T51" fmla="*/ 351 h 3207"/>
                <a:gd name="T52" fmla="*/ 2024 w 3224"/>
                <a:gd name="T53" fmla="*/ 76 h 3207"/>
                <a:gd name="T54" fmla="*/ 1791 w 3224"/>
                <a:gd name="T55" fmla="*/ 241 h 3207"/>
                <a:gd name="T56" fmla="*/ 1626 w 3224"/>
                <a:gd name="T57" fmla="*/ 1 h 3207"/>
                <a:gd name="T58" fmla="*/ 1428 w 3224"/>
                <a:gd name="T59" fmla="*/ 248 h 3207"/>
                <a:gd name="T60" fmla="*/ 1208 w 3224"/>
                <a:gd name="T61" fmla="*/ 63 h 3207"/>
                <a:gd name="T62" fmla="*/ 1098 w 3224"/>
                <a:gd name="T63" fmla="*/ 330 h 3207"/>
                <a:gd name="T64" fmla="*/ 831 w 3224"/>
                <a:gd name="T65" fmla="*/ 227 h 3207"/>
                <a:gd name="T66" fmla="*/ 804 w 3224"/>
                <a:gd name="T67" fmla="*/ 515 h 3207"/>
                <a:gd name="T68" fmla="*/ 495 w 3224"/>
                <a:gd name="T69" fmla="*/ 454 h 3207"/>
                <a:gd name="T70" fmla="*/ 550 w 3224"/>
                <a:gd name="T71" fmla="*/ 790 h 3207"/>
                <a:gd name="T72" fmla="*/ 262 w 3224"/>
                <a:gd name="T73" fmla="*/ 790 h 3207"/>
                <a:gd name="T74" fmla="*/ 378 w 3224"/>
                <a:gd name="T75" fmla="*/ 1091 h 3207"/>
                <a:gd name="T76" fmla="*/ 90 w 3224"/>
                <a:gd name="T77" fmla="*/ 1174 h 3207"/>
                <a:gd name="T78" fmla="*/ 296 w 3224"/>
                <a:gd name="T79" fmla="*/ 1420 h 3207"/>
                <a:gd name="T80" fmla="*/ 1 w 3224"/>
                <a:gd name="T81" fmla="*/ 1585 h 3207"/>
                <a:gd name="T82" fmla="*/ 289 w 3224"/>
                <a:gd name="T83" fmla="*/ 1763 h 3207"/>
                <a:gd name="T84" fmla="*/ 84 w 3224"/>
                <a:gd name="T85" fmla="*/ 1996 h 3207"/>
                <a:gd name="T86" fmla="*/ 358 w 3224"/>
                <a:gd name="T87" fmla="*/ 2099 h 3207"/>
                <a:gd name="T88" fmla="*/ 248 w 3224"/>
                <a:gd name="T89" fmla="*/ 2360 h 3207"/>
                <a:gd name="T90" fmla="*/ 536 w 3224"/>
                <a:gd name="T91" fmla="*/ 2415 h 3207"/>
                <a:gd name="T92" fmla="*/ 502 w 3224"/>
                <a:gd name="T93" fmla="*/ 2710 h 3207"/>
                <a:gd name="T94" fmla="*/ 790 w 3224"/>
                <a:gd name="T95" fmla="*/ 2655 h 3207"/>
                <a:gd name="T96" fmla="*/ 804 w 3224"/>
                <a:gd name="T97" fmla="*/ 2951 h 3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24" h="3207">
                  <a:moveTo>
                    <a:pt x="804" y="2951"/>
                  </a:moveTo>
                  <a:cubicBezTo>
                    <a:pt x="859" y="2978"/>
                    <a:pt x="1055" y="2788"/>
                    <a:pt x="1121" y="2815"/>
                  </a:cubicBezTo>
                  <a:cubicBezTo>
                    <a:pt x="1187" y="2842"/>
                    <a:pt x="1148" y="3096"/>
                    <a:pt x="1201" y="3114"/>
                  </a:cubicBezTo>
                  <a:cubicBezTo>
                    <a:pt x="1254" y="3132"/>
                    <a:pt x="1370" y="2907"/>
                    <a:pt x="1441" y="2922"/>
                  </a:cubicBezTo>
                  <a:cubicBezTo>
                    <a:pt x="1512" y="2937"/>
                    <a:pt x="1565" y="3199"/>
                    <a:pt x="1626" y="3203"/>
                  </a:cubicBezTo>
                  <a:cubicBezTo>
                    <a:pt x="1687" y="3207"/>
                    <a:pt x="1735" y="2957"/>
                    <a:pt x="1805" y="2943"/>
                  </a:cubicBezTo>
                  <a:cubicBezTo>
                    <a:pt x="1875" y="2929"/>
                    <a:pt x="1988" y="3137"/>
                    <a:pt x="2045" y="3121"/>
                  </a:cubicBezTo>
                  <a:cubicBezTo>
                    <a:pt x="2102" y="3105"/>
                    <a:pt x="2085" y="2872"/>
                    <a:pt x="2148" y="2847"/>
                  </a:cubicBezTo>
                  <a:cubicBezTo>
                    <a:pt x="2211" y="2822"/>
                    <a:pt x="2370" y="2997"/>
                    <a:pt x="2422" y="2970"/>
                  </a:cubicBezTo>
                  <a:cubicBezTo>
                    <a:pt x="2474" y="2943"/>
                    <a:pt x="2409" y="2725"/>
                    <a:pt x="2463" y="2682"/>
                  </a:cubicBezTo>
                  <a:cubicBezTo>
                    <a:pt x="2517" y="2639"/>
                    <a:pt x="2705" y="2756"/>
                    <a:pt x="2744" y="2710"/>
                  </a:cubicBezTo>
                  <a:cubicBezTo>
                    <a:pt x="2783" y="2664"/>
                    <a:pt x="2654" y="2463"/>
                    <a:pt x="2696" y="2408"/>
                  </a:cubicBezTo>
                  <a:cubicBezTo>
                    <a:pt x="2738" y="2353"/>
                    <a:pt x="2967" y="2431"/>
                    <a:pt x="2998" y="2380"/>
                  </a:cubicBezTo>
                  <a:cubicBezTo>
                    <a:pt x="3029" y="2329"/>
                    <a:pt x="2853" y="2163"/>
                    <a:pt x="2881" y="2099"/>
                  </a:cubicBezTo>
                  <a:cubicBezTo>
                    <a:pt x="2909" y="2035"/>
                    <a:pt x="3153" y="2052"/>
                    <a:pt x="3169" y="1996"/>
                  </a:cubicBezTo>
                  <a:cubicBezTo>
                    <a:pt x="3185" y="1940"/>
                    <a:pt x="2968" y="1830"/>
                    <a:pt x="2977" y="1763"/>
                  </a:cubicBezTo>
                  <a:cubicBezTo>
                    <a:pt x="2986" y="1696"/>
                    <a:pt x="3224" y="1654"/>
                    <a:pt x="3224" y="1592"/>
                  </a:cubicBezTo>
                  <a:cubicBezTo>
                    <a:pt x="3224" y="1530"/>
                    <a:pt x="2988" y="1462"/>
                    <a:pt x="2977" y="1393"/>
                  </a:cubicBezTo>
                  <a:cubicBezTo>
                    <a:pt x="2966" y="1324"/>
                    <a:pt x="3174" y="1236"/>
                    <a:pt x="3156" y="1180"/>
                  </a:cubicBezTo>
                  <a:cubicBezTo>
                    <a:pt x="3138" y="1124"/>
                    <a:pt x="2894" y="1122"/>
                    <a:pt x="2868" y="1057"/>
                  </a:cubicBezTo>
                  <a:cubicBezTo>
                    <a:pt x="2842" y="992"/>
                    <a:pt x="3024" y="839"/>
                    <a:pt x="2998" y="790"/>
                  </a:cubicBezTo>
                  <a:cubicBezTo>
                    <a:pt x="2972" y="741"/>
                    <a:pt x="2750" y="816"/>
                    <a:pt x="2710" y="762"/>
                  </a:cubicBezTo>
                  <a:cubicBezTo>
                    <a:pt x="2670" y="708"/>
                    <a:pt x="2803" y="507"/>
                    <a:pt x="2758" y="467"/>
                  </a:cubicBezTo>
                  <a:cubicBezTo>
                    <a:pt x="2713" y="427"/>
                    <a:pt x="2498" y="564"/>
                    <a:pt x="2442" y="522"/>
                  </a:cubicBezTo>
                  <a:cubicBezTo>
                    <a:pt x="2386" y="480"/>
                    <a:pt x="2473" y="242"/>
                    <a:pt x="2422" y="214"/>
                  </a:cubicBezTo>
                  <a:cubicBezTo>
                    <a:pt x="2371" y="186"/>
                    <a:pt x="2200" y="374"/>
                    <a:pt x="2134" y="351"/>
                  </a:cubicBezTo>
                  <a:cubicBezTo>
                    <a:pt x="2068" y="328"/>
                    <a:pt x="2081" y="94"/>
                    <a:pt x="2024" y="76"/>
                  </a:cubicBezTo>
                  <a:cubicBezTo>
                    <a:pt x="1967" y="58"/>
                    <a:pt x="1857" y="253"/>
                    <a:pt x="1791" y="241"/>
                  </a:cubicBezTo>
                  <a:cubicBezTo>
                    <a:pt x="1725" y="229"/>
                    <a:pt x="1686" y="0"/>
                    <a:pt x="1626" y="1"/>
                  </a:cubicBezTo>
                  <a:cubicBezTo>
                    <a:pt x="1566" y="2"/>
                    <a:pt x="1498" y="238"/>
                    <a:pt x="1428" y="248"/>
                  </a:cubicBezTo>
                  <a:cubicBezTo>
                    <a:pt x="1358" y="258"/>
                    <a:pt x="1263" y="49"/>
                    <a:pt x="1208" y="63"/>
                  </a:cubicBezTo>
                  <a:cubicBezTo>
                    <a:pt x="1153" y="77"/>
                    <a:pt x="1161" y="303"/>
                    <a:pt x="1098" y="330"/>
                  </a:cubicBezTo>
                  <a:cubicBezTo>
                    <a:pt x="1035" y="357"/>
                    <a:pt x="880" y="196"/>
                    <a:pt x="831" y="227"/>
                  </a:cubicBezTo>
                  <a:cubicBezTo>
                    <a:pt x="782" y="258"/>
                    <a:pt x="860" y="477"/>
                    <a:pt x="804" y="515"/>
                  </a:cubicBezTo>
                  <a:cubicBezTo>
                    <a:pt x="748" y="553"/>
                    <a:pt x="537" y="408"/>
                    <a:pt x="495" y="454"/>
                  </a:cubicBezTo>
                  <a:cubicBezTo>
                    <a:pt x="453" y="500"/>
                    <a:pt x="589" y="734"/>
                    <a:pt x="550" y="790"/>
                  </a:cubicBezTo>
                  <a:cubicBezTo>
                    <a:pt x="511" y="846"/>
                    <a:pt x="291" y="740"/>
                    <a:pt x="262" y="790"/>
                  </a:cubicBezTo>
                  <a:cubicBezTo>
                    <a:pt x="233" y="840"/>
                    <a:pt x="407" y="1027"/>
                    <a:pt x="378" y="1091"/>
                  </a:cubicBezTo>
                  <a:cubicBezTo>
                    <a:pt x="349" y="1155"/>
                    <a:pt x="104" y="1119"/>
                    <a:pt x="90" y="1174"/>
                  </a:cubicBezTo>
                  <a:cubicBezTo>
                    <a:pt x="76" y="1229"/>
                    <a:pt x="311" y="1352"/>
                    <a:pt x="296" y="1420"/>
                  </a:cubicBezTo>
                  <a:cubicBezTo>
                    <a:pt x="281" y="1488"/>
                    <a:pt x="2" y="1528"/>
                    <a:pt x="1" y="1585"/>
                  </a:cubicBezTo>
                  <a:cubicBezTo>
                    <a:pt x="0" y="1642"/>
                    <a:pt x="275" y="1695"/>
                    <a:pt x="289" y="1763"/>
                  </a:cubicBezTo>
                  <a:cubicBezTo>
                    <a:pt x="303" y="1831"/>
                    <a:pt x="73" y="1940"/>
                    <a:pt x="84" y="1996"/>
                  </a:cubicBezTo>
                  <a:cubicBezTo>
                    <a:pt x="95" y="2052"/>
                    <a:pt x="331" y="2038"/>
                    <a:pt x="358" y="2099"/>
                  </a:cubicBezTo>
                  <a:cubicBezTo>
                    <a:pt x="385" y="2160"/>
                    <a:pt x="218" y="2307"/>
                    <a:pt x="248" y="2360"/>
                  </a:cubicBezTo>
                  <a:cubicBezTo>
                    <a:pt x="278" y="2413"/>
                    <a:pt x="494" y="2357"/>
                    <a:pt x="536" y="2415"/>
                  </a:cubicBezTo>
                  <a:cubicBezTo>
                    <a:pt x="578" y="2473"/>
                    <a:pt x="460" y="2670"/>
                    <a:pt x="502" y="2710"/>
                  </a:cubicBezTo>
                  <a:cubicBezTo>
                    <a:pt x="544" y="2750"/>
                    <a:pt x="740" y="2615"/>
                    <a:pt x="790" y="2655"/>
                  </a:cubicBezTo>
                  <a:cubicBezTo>
                    <a:pt x="840" y="2695"/>
                    <a:pt x="749" y="2924"/>
                    <a:pt x="804" y="2951"/>
                  </a:cubicBezTo>
                  <a:close/>
                </a:path>
              </a:pathLst>
            </a:custGeom>
            <a:gradFill rotWithShape="1">
              <a:gsLst>
                <a:gs pos="0">
                  <a:srgbClr val="996600">
                    <a:gamma/>
                    <a:shade val="46275"/>
                    <a:invGamma/>
                  </a:srgbClr>
                </a:gs>
                <a:gs pos="100000">
                  <a:srgbClr val="9966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533" name="Group 29">
              <a:extLst>
                <a:ext uri="{FF2B5EF4-FFF2-40B4-BE49-F238E27FC236}">
                  <a16:creationId xmlns:a16="http://schemas.microsoft.com/office/drawing/2014/main" id="{CF9C2386-0DDB-4530-BAC5-24892C5F61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2251"/>
              <a:ext cx="317" cy="136"/>
              <a:chOff x="1851" y="3748"/>
              <a:chExt cx="317" cy="136"/>
            </a:xfrm>
          </p:grpSpPr>
          <p:sp>
            <p:nvSpPr>
              <p:cNvPr id="21534" name="AutoShape 30">
                <a:extLst>
                  <a:ext uri="{FF2B5EF4-FFF2-40B4-BE49-F238E27FC236}">
                    <a16:creationId xmlns:a16="http://schemas.microsoft.com/office/drawing/2014/main" id="{7D352D95-9F9C-49DE-949C-DE4DF222DE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851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35" name="AutoShape 31">
                <a:extLst>
                  <a:ext uri="{FF2B5EF4-FFF2-40B4-BE49-F238E27FC236}">
                    <a16:creationId xmlns:a16="http://schemas.microsoft.com/office/drawing/2014/main" id="{B4D3F7D7-E15E-4B43-AA89-F1FE0286EB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032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536" name="Group 32">
            <a:extLst>
              <a:ext uri="{FF2B5EF4-FFF2-40B4-BE49-F238E27FC236}">
                <a16:creationId xmlns:a16="http://schemas.microsoft.com/office/drawing/2014/main" id="{CA6A45D2-19F0-4423-9A35-AE6F8A150DFB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797425"/>
            <a:ext cx="1439863" cy="1439863"/>
            <a:chOff x="489" y="2660"/>
            <a:chExt cx="499" cy="499"/>
          </a:xfrm>
        </p:grpSpPr>
        <p:sp>
          <p:nvSpPr>
            <p:cNvPr id="21537" name="Freeform 33">
              <a:extLst>
                <a:ext uri="{FF2B5EF4-FFF2-40B4-BE49-F238E27FC236}">
                  <a16:creationId xmlns:a16="http://schemas.microsoft.com/office/drawing/2014/main" id="{2A56E7DC-46CC-45D4-A7DF-78B45B1FE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2660"/>
              <a:ext cx="499" cy="499"/>
            </a:xfrm>
            <a:custGeom>
              <a:avLst/>
              <a:gdLst>
                <a:gd name="T0" fmla="*/ 804 w 3224"/>
                <a:gd name="T1" fmla="*/ 2951 h 3207"/>
                <a:gd name="T2" fmla="*/ 1121 w 3224"/>
                <a:gd name="T3" fmla="*/ 2815 h 3207"/>
                <a:gd name="T4" fmla="*/ 1201 w 3224"/>
                <a:gd name="T5" fmla="*/ 3114 h 3207"/>
                <a:gd name="T6" fmla="*/ 1441 w 3224"/>
                <a:gd name="T7" fmla="*/ 2922 h 3207"/>
                <a:gd name="T8" fmla="*/ 1626 w 3224"/>
                <a:gd name="T9" fmla="*/ 3203 h 3207"/>
                <a:gd name="T10" fmla="*/ 1805 w 3224"/>
                <a:gd name="T11" fmla="*/ 2943 h 3207"/>
                <a:gd name="T12" fmla="*/ 2045 w 3224"/>
                <a:gd name="T13" fmla="*/ 3121 h 3207"/>
                <a:gd name="T14" fmla="*/ 2148 w 3224"/>
                <a:gd name="T15" fmla="*/ 2847 h 3207"/>
                <a:gd name="T16" fmla="*/ 2422 w 3224"/>
                <a:gd name="T17" fmla="*/ 2970 h 3207"/>
                <a:gd name="T18" fmla="*/ 2463 w 3224"/>
                <a:gd name="T19" fmla="*/ 2682 h 3207"/>
                <a:gd name="T20" fmla="*/ 2744 w 3224"/>
                <a:gd name="T21" fmla="*/ 2710 h 3207"/>
                <a:gd name="T22" fmla="*/ 2696 w 3224"/>
                <a:gd name="T23" fmla="*/ 2408 h 3207"/>
                <a:gd name="T24" fmla="*/ 2998 w 3224"/>
                <a:gd name="T25" fmla="*/ 2380 h 3207"/>
                <a:gd name="T26" fmla="*/ 2881 w 3224"/>
                <a:gd name="T27" fmla="*/ 2099 h 3207"/>
                <a:gd name="T28" fmla="*/ 3169 w 3224"/>
                <a:gd name="T29" fmla="*/ 1996 h 3207"/>
                <a:gd name="T30" fmla="*/ 2977 w 3224"/>
                <a:gd name="T31" fmla="*/ 1763 h 3207"/>
                <a:gd name="T32" fmla="*/ 3224 w 3224"/>
                <a:gd name="T33" fmla="*/ 1592 h 3207"/>
                <a:gd name="T34" fmla="*/ 2977 w 3224"/>
                <a:gd name="T35" fmla="*/ 1393 h 3207"/>
                <a:gd name="T36" fmla="*/ 3156 w 3224"/>
                <a:gd name="T37" fmla="*/ 1180 h 3207"/>
                <a:gd name="T38" fmla="*/ 2868 w 3224"/>
                <a:gd name="T39" fmla="*/ 1057 h 3207"/>
                <a:gd name="T40" fmla="*/ 2998 w 3224"/>
                <a:gd name="T41" fmla="*/ 790 h 3207"/>
                <a:gd name="T42" fmla="*/ 2710 w 3224"/>
                <a:gd name="T43" fmla="*/ 762 h 3207"/>
                <a:gd name="T44" fmla="*/ 2758 w 3224"/>
                <a:gd name="T45" fmla="*/ 467 h 3207"/>
                <a:gd name="T46" fmla="*/ 2442 w 3224"/>
                <a:gd name="T47" fmla="*/ 522 h 3207"/>
                <a:gd name="T48" fmla="*/ 2422 w 3224"/>
                <a:gd name="T49" fmla="*/ 214 h 3207"/>
                <a:gd name="T50" fmla="*/ 2134 w 3224"/>
                <a:gd name="T51" fmla="*/ 351 h 3207"/>
                <a:gd name="T52" fmla="*/ 2024 w 3224"/>
                <a:gd name="T53" fmla="*/ 76 h 3207"/>
                <a:gd name="T54" fmla="*/ 1791 w 3224"/>
                <a:gd name="T55" fmla="*/ 241 h 3207"/>
                <a:gd name="T56" fmla="*/ 1626 w 3224"/>
                <a:gd name="T57" fmla="*/ 1 h 3207"/>
                <a:gd name="T58" fmla="*/ 1428 w 3224"/>
                <a:gd name="T59" fmla="*/ 248 h 3207"/>
                <a:gd name="T60" fmla="*/ 1208 w 3224"/>
                <a:gd name="T61" fmla="*/ 63 h 3207"/>
                <a:gd name="T62" fmla="*/ 1098 w 3224"/>
                <a:gd name="T63" fmla="*/ 330 h 3207"/>
                <a:gd name="T64" fmla="*/ 831 w 3224"/>
                <a:gd name="T65" fmla="*/ 227 h 3207"/>
                <a:gd name="T66" fmla="*/ 804 w 3224"/>
                <a:gd name="T67" fmla="*/ 515 h 3207"/>
                <a:gd name="T68" fmla="*/ 495 w 3224"/>
                <a:gd name="T69" fmla="*/ 454 h 3207"/>
                <a:gd name="T70" fmla="*/ 550 w 3224"/>
                <a:gd name="T71" fmla="*/ 790 h 3207"/>
                <a:gd name="T72" fmla="*/ 262 w 3224"/>
                <a:gd name="T73" fmla="*/ 790 h 3207"/>
                <a:gd name="T74" fmla="*/ 378 w 3224"/>
                <a:gd name="T75" fmla="*/ 1091 h 3207"/>
                <a:gd name="T76" fmla="*/ 90 w 3224"/>
                <a:gd name="T77" fmla="*/ 1174 h 3207"/>
                <a:gd name="T78" fmla="*/ 296 w 3224"/>
                <a:gd name="T79" fmla="*/ 1420 h 3207"/>
                <a:gd name="T80" fmla="*/ 1 w 3224"/>
                <a:gd name="T81" fmla="*/ 1585 h 3207"/>
                <a:gd name="T82" fmla="*/ 289 w 3224"/>
                <a:gd name="T83" fmla="*/ 1763 h 3207"/>
                <a:gd name="T84" fmla="*/ 84 w 3224"/>
                <a:gd name="T85" fmla="*/ 1996 h 3207"/>
                <a:gd name="T86" fmla="*/ 358 w 3224"/>
                <a:gd name="T87" fmla="*/ 2099 h 3207"/>
                <a:gd name="T88" fmla="*/ 248 w 3224"/>
                <a:gd name="T89" fmla="*/ 2360 h 3207"/>
                <a:gd name="T90" fmla="*/ 536 w 3224"/>
                <a:gd name="T91" fmla="*/ 2415 h 3207"/>
                <a:gd name="T92" fmla="*/ 502 w 3224"/>
                <a:gd name="T93" fmla="*/ 2710 h 3207"/>
                <a:gd name="T94" fmla="*/ 790 w 3224"/>
                <a:gd name="T95" fmla="*/ 2655 h 3207"/>
                <a:gd name="T96" fmla="*/ 804 w 3224"/>
                <a:gd name="T97" fmla="*/ 2951 h 3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24" h="3207">
                  <a:moveTo>
                    <a:pt x="804" y="2951"/>
                  </a:moveTo>
                  <a:cubicBezTo>
                    <a:pt x="859" y="2978"/>
                    <a:pt x="1055" y="2788"/>
                    <a:pt x="1121" y="2815"/>
                  </a:cubicBezTo>
                  <a:cubicBezTo>
                    <a:pt x="1187" y="2842"/>
                    <a:pt x="1148" y="3096"/>
                    <a:pt x="1201" y="3114"/>
                  </a:cubicBezTo>
                  <a:cubicBezTo>
                    <a:pt x="1254" y="3132"/>
                    <a:pt x="1370" y="2907"/>
                    <a:pt x="1441" y="2922"/>
                  </a:cubicBezTo>
                  <a:cubicBezTo>
                    <a:pt x="1512" y="2937"/>
                    <a:pt x="1565" y="3199"/>
                    <a:pt x="1626" y="3203"/>
                  </a:cubicBezTo>
                  <a:cubicBezTo>
                    <a:pt x="1687" y="3207"/>
                    <a:pt x="1735" y="2957"/>
                    <a:pt x="1805" y="2943"/>
                  </a:cubicBezTo>
                  <a:cubicBezTo>
                    <a:pt x="1875" y="2929"/>
                    <a:pt x="1988" y="3137"/>
                    <a:pt x="2045" y="3121"/>
                  </a:cubicBezTo>
                  <a:cubicBezTo>
                    <a:pt x="2102" y="3105"/>
                    <a:pt x="2085" y="2872"/>
                    <a:pt x="2148" y="2847"/>
                  </a:cubicBezTo>
                  <a:cubicBezTo>
                    <a:pt x="2211" y="2822"/>
                    <a:pt x="2370" y="2997"/>
                    <a:pt x="2422" y="2970"/>
                  </a:cubicBezTo>
                  <a:cubicBezTo>
                    <a:pt x="2474" y="2943"/>
                    <a:pt x="2409" y="2725"/>
                    <a:pt x="2463" y="2682"/>
                  </a:cubicBezTo>
                  <a:cubicBezTo>
                    <a:pt x="2517" y="2639"/>
                    <a:pt x="2705" y="2756"/>
                    <a:pt x="2744" y="2710"/>
                  </a:cubicBezTo>
                  <a:cubicBezTo>
                    <a:pt x="2783" y="2664"/>
                    <a:pt x="2654" y="2463"/>
                    <a:pt x="2696" y="2408"/>
                  </a:cubicBezTo>
                  <a:cubicBezTo>
                    <a:pt x="2738" y="2353"/>
                    <a:pt x="2967" y="2431"/>
                    <a:pt x="2998" y="2380"/>
                  </a:cubicBezTo>
                  <a:cubicBezTo>
                    <a:pt x="3029" y="2329"/>
                    <a:pt x="2853" y="2163"/>
                    <a:pt x="2881" y="2099"/>
                  </a:cubicBezTo>
                  <a:cubicBezTo>
                    <a:pt x="2909" y="2035"/>
                    <a:pt x="3153" y="2052"/>
                    <a:pt x="3169" y="1996"/>
                  </a:cubicBezTo>
                  <a:cubicBezTo>
                    <a:pt x="3185" y="1940"/>
                    <a:pt x="2968" y="1830"/>
                    <a:pt x="2977" y="1763"/>
                  </a:cubicBezTo>
                  <a:cubicBezTo>
                    <a:pt x="2986" y="1696"/>
                    <a:pt x="3224" y="1654"/>
                    <a:pt x="3224" y="1592"/>
                  </a:cubicBezTo>
                  <a:cubicBezTo>
                    <a:pt x="3224" y="1530"/>
                    <a:pt x="2988" y="1462"/>
                    <a:pt x="2977" y="1393"/>
                  </a:cubicBezTo>
                  <a:cubicBezTo>
                    <a:pt x="2966" y="1324"/>
                    <a:pt x="3174" y="1236"/>
                    <a:pt x="3156" y="1180"/>
                  </a:cubicBezTo>
                  <a:cubicBezTo>
                    <a:pt x="3138" y="1124"/>
                    <a:pt x="2894" y="1122"/>
                    <a:pt x="2868" y="1057"/>
                  </a:cubicBezTo>
                  <a:cubicBezTo>
                    <a:pt x="2842" y="992"/>
                    <a:pt x="3024" y="839"/>
                    <a:pt x="2998" y="790"/>
                  </a:cubicBezTo>
                  <a:cubicBezTo>
                    <a:pt x="2972" y="741"/>
                    <a:pt x="2750" y="816"/>
                    <a:pt x="2710" y="762"/>
                  </a:cubicBezTo>
                  <a:cubicBezTo>
                    <a:pt x="2670" y="708"/>
                    <a:pt x="2803" y="507"/>
                    <a:pt x="2758" y="467"/>
                  </a:cubicBezTo>
                  <a:cubicBezTo>
                    <a:pt x="2713" y="427"/>
                    <a:pt x="2498" y="564"/>
                    <a:pt x="2442" y="522"/>
                  </a:cubicBezTo>
                  <a:cubicBezTo>
                    <a:pt x="2386" y="480"/>
                    <a:pt x="2473" y="242"/>
                    <a:pt x="2422" y="214"/>
                  </a:cubicBezTo>
                  <a:cubicBezTo>
                    <a:pt x="2371" y="186"/>
                    <a:pt x="2200" y="374"/>
                    <a:pt x="2134" y="351"/>
                  </a:cubicBezTo>
                  <a:cubicBezTo>
                    <a:pt x="2068" y="328"/>
                    <a:pt x="2081" y="94"/>
                    <a:pt x="2024" y="76"/>
                  </a:cubicBezTo>
                  <a:cubicBezTo>
                    <a:pt x="1967" y="58"/>
                    <a:pt x="1857" y="253"/>
                    <a:pt x="1791" y="241"/>
                  </a:cubicBezTo>
                  <a:cubicBezTo>
                    <a:pt x="1725" y="229"/>
                    <a:pt x="1686" y="0"/>
                    <a:pt x="1626" y="1"/>
                  </a:cubicBezTo>
                  <a:cubicBezTo>
                    <a:pt x="1566" y="2"/>
                    <a:pt x="1498" y="238"/>
                    <a:pt x="1428" y="248"/>
                  </a:cubicBezTo>
                  <a:cubicBezTo>
                    <a:pt x="1358" y="258"/>
                    <a:pt x="1263" y="49"/>
                    <a:pt x="1208" y="63"/>
                  </a:cubicBezTo>
                  <a:cubicBezTo>
                    <a:pt x="1153" y="77"/>
                    <a:pt x="1161" y="303"/>
                    <a:pt x="1098" y="330"/>
                  </a:cubicBezTo>
                  <a:cubicBezTo>
                    <a:pt x="1035" y="357"/>
                    <a:pt x="880" y="196"/>
                    <a:pt x="831" y="227"/>
                  </a:cubicBezTo>
                  <a:cubicBezTo>
                    <a:pt x="782" y="258"/>
                    <a:pt x="860" y="477"/>
                    <a:pt x="804" y="515"/>
                  </a:cubicBezTo>
                  <a:cubicBezTo>
                    <a:pt x="748" y="553"/>
                    <a:pt x="537" y="408"/>
                    <a:pt x="495" y="454"/>
                  </a:cubicBezTo>
                  <a:cubicBezTo>
                    <a:pt x="453" y="500"/>
                    <a:pt x="589" y="734"/>
                    <a:pt x="550" y="790"/>
                  </a:cubicBezTo>
                  <a:cubicBezTo>
                    <a:pt x="511" y="846"/>
                    <a:pt x="291" y="740"/>
                    <a:pt x="262" y="790"/>
                  </a:cubicBezTo>
                  <a:cubicBezTo>
                    <a:pt x="233" y="840"/>
                    <a:pt x="407" y="1027"/>
                    <a:pt x="378" y="1091"/>
                  </a:cubicBezTo>
                  <a:cubicBezTo>
                    <a:pt x="349" y="1155"/>
                    <a:pt x="104" y="1119"/>
                    <a:pt x="90" y="1174"/>
                  </a:cubicBezTo>
                  <a:cubicBezTo>
                    <a:pt x="76" y="1229"/>
                    <a:pt x="311" y="1352"/>
                    <a:pt x="296" y="1420"/>
                  </a:cubicBezTo>
                  <a:cubicBezTo>
                    <a:pt x="281" y="1488"/>
                    <a:pt x="2" y="1528"/>
                    <a:pt x="1" y="1585"/>
                  </a:cubicBezTo>
                  <a:cubicBezTo>
                    <a:pt x="0" y="1642"/>
                    <a:pt x="275" y="1695"/>
                    <a:pt x="289" y="1763"/>
                  </a:cubicBezTo>
                  <a:cubicBezTo>
                    <a:pt x="303" y="1831"/>
                    <a:pt x="73" y="1940"/>
                    <a:pt x="84" y="1996"/>
                  </a:cubicBezTo>
                  <a:cubicBezTo>
                    <a:pt x="95" y="2052"/>
                    <a:pt x="331" y="2038"/>
                    <a:pt x="358" y="2099"/>
                  </a:cubicBezTo>
                  <a:cubicBezTo>
                    <a:pt x="385" y="2160"/>
                    <a:pt x="218" y="2307"/>
                    <a:pt x="248" y="2360"/>
                  </a:cubicBezTo>
                  <a:cubicBezTo>
                    <a:pt x="278" y="2413"/>
                    <a:pt x="494" y="2357"/>
                    <a:pt x="536" y="2415"/>
                  </a:cubicBezTo>
                  <a:cubicBezTo>
                    <a:pt x="578" y="2473"/>
                    <a:pt x="460" y="2670"/>
                    <a:pt x="502" y="2710"/>
                  </a:cubicBezTo>
                  <a:cubicBezTo>
                    <a:pt x="544" y="2750"/>
                    <a:pt x="740" y="2615"/>
                    <a:pt x="790" y="2655"/>
                  </a:cubicBezTo>
                  <a:cubicBezTo>
                    <a:pt x="840" y="2695"/>
                    <a:pt x="749" y="2924"/>
                    <a:pt x="804" y="2951"/>
                  </a:cubicBezTo>
                  <a:close/>
                </a:path>
              </a:pathLst>
            </a:custGeom>
            <a:gradFill rotWithShape="1">
              <a:gsLst>
                <a:gs pos="0">
                  <a:srgbClr val="006699">
                    <a:gamma/>
                    <a:shade val="46275"/>
                    <a:invGamma/>
                  </a:srgbClr>
                </a:gs>
                <a:gs pos="100000">
                  <a:srgbClr val="006699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538" name="Group 34">
              <a:extLst>
                <a:ext uri="{FF2B5EF4-FFF2-40B4-BE49-F238E27FC236}">
                  <a16:creationId xmlns:a16="http://schemas.microsoft.com/office/drawing/2014/main" id="{E703C765-16E9-4249-826B-4EA42CF6A4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0" y="2795"/>
              <a:ext cx="317" cy="136"/>
              <a:chOff x="1851" y="3748"/>
              <a:chExt cx="317" cy="136"/>
            </a:xfrm>
          </p:grpSpPr>
          <p:sp>
            <p:nvSpPr>
              <p:cNvPr id="21539" name="AutoShape 35">
                <a:extLst>
                  <a:ext uri="{FF2B5EF4-FFF2-40B4-BE49-F238E27FC236}">
                    <a16:creationId xmlns:a16="http://schemas.microsoft.com/office/drawing/2014/main" id="{673F3CE5-B777-4364-A1DA-F4B3877E57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851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0" name="AutoShape 36">
                <a:extLst>
                  <a:ext uri="{FF2B5EF4-FFF2-40B4-BE49-F238E27FC236}">
                    <a16:creationId xmlns:a16="http://schemas.microsoft.com/office/drawing/2014/main" id="{16162747-A020-44D3-BE3E-30D946BD7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032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541" name="Group 37">
            <a:extLst>
              <a:ext uri="{FF2B5EF4-FFF2-40B4-BE49-F238E27FC236}">
                <a16:creationId xmlns:a16="http://schemas.microsoft.com/office/drawing/2014/main" id="{5329A907-3039-49C6-ACA4-F7B416AAF96F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4797425"/>
            <a:ext cx="1439863" cy="1439863"/>
            <a:chOff x="1079" y="2660"/>
            <a:chExt cx="499" cy="499"/>
          </a:xfrm>
        </p:grpSpPr>
        <p:sp>
          <p:nvSpPr>
            <p:cNvPr id="21542" name="Freeform 38">
              <a:extLst>
                <a:ext uri="{FF2B5EF4-FFF2-40B4-BE49-F238E27FC236}">
                  <a16:creationId xmlns:a16="http://schemas.microsoft.com/office/drawing/2014/main" id="{40BFFA69-68F6-4E9B-847C-16C025ADC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660"/>
              <a:ext cx="499" cy="499"/>
            </a:xfrm>
            <a:custGeom>
              <a:avLst/>
              <a:gdLst>
                <a:gd name="T0" fmla="*/ 804 w 3224"/>
                <a:gd name="T1" fmla="*/ 2951 h 3207"/>
                <a:gd name="T2" fmla="*/ 1121 w 3224"/>
                <a:gd name="T3" fmla="*/ 2815 h 3207"/>
                <a:gd name="T4" fmla="*/ 1201 w 3224"/>
                <a:gd name="T5" fmla="*/ 3114 h 3207"/>
                <a:gd name="T6" fmla="*/ 1441 w 3224"/>
                <a:gd name="T7" fmla="*/ 2922 h 3207"/>
                <a:gd name="T8" fmla="*/ 1626 w 3224"/>
                <a:gd name="T9" fmla="*/ 3203 h 3207"/>
                <a:gd name="T10" fmla="*/ 1805 w 3224"/>
                <a:gd name="T11" fmla="*/ 2943 h 3207"/>
                <a:gd name="T12" fmla="*/ 2045 w 3224"/>
                <a:gd name="T13" fmla="*/ 3121 h 3207"/>
                <a:gd name="T14" fmla="*/ 2148 w 3224"/>
                <a:gd name="T15" fmla="*/ 2847 h 3207"/>
                <a:gd name="T16" fmla="*/ 2422 w 3224"/>
                <a:gd name="T17" fmla="*/ 2970 h 3207"/>
                <a:gd name="T18" fmla="*/ 2463 w 3224"/>
                <a:gd name="T19" fmla="*/ 2682 h 3207"/>
                <a:gd name="T20" fmla="*/ 2744 w 3224"/>
                <a:gd name="T21" fmla="*/ 2710 h 3207"/>
                <a:gd name="T22" fmla="*/ 2696 w 3224"/>
                <a:gd name="T23" fmla="*/ 2408 h 3207"/>
                <a:gd name="T24" fmla="*/ 2998 w 3224"/>
                <a:gd name="T25" fmla="*/ 2380 h 3207"/>
                <a:gd name="T26" fmla="*/ 2881 w 3224"/>
                <a:gd name="T27" fmla="*/ 2099 h 3207"/>
                <a:gd name="T28" fmla="*/ 3169 w 3224"/>
                <a:gd name="T29" fmla="*/ 1996 h 3207"/>
                <a:gd name="T30" fmla="*/ 2977 w 3224"/>
                <a:gd name="T31" fmla="*/ 1763 h 3207"/>
                <a:gd name="T32" fmla="*/ 3224 w 3224"/>
                <a:gd name="T33" fmla="*/ 1592 h 3207"/>
                <a:gd name="T34" fmla="*/ 2977 w 3224"/>
                <a:gd name="T35" fmla="*/ 1393 h 3207"/>
                <a:gd name="T36" fmla="*/ 3156 w 3224"/>
                <a:gd name="T37" fmla="*/ 1180 h 3207"/>
                <a:gd name="T38" fmla="*/ 2868 w 3224"/>
                <a:gd name="T39" fmla="*/ 1057 h 3207"/>
                <a:gd name="T40" fmla="*/ 2998 w 3224"/>
                <a:gd name="T41" fmla="*/ 790 h 3207"/>
                <a:gd name="T42" fmla="*/ 2710 w 3224"/>
                <a:gd name="T43" fmla="*/ 762 h 3207"/>
                <a:gd name="T44" fmla="*/ 2758 w 3224"/>
                <a:gd name="T45" fmla="*/ 467 h 3207"/>
                <a:gd name="T46" fmla="*/ 2442 w 3224"/>
                <a:gd name="T47" fmla="*/ 522 h 3207"/>
                <a:gd name="T48" fmla="*/ 2422 w 3224"/>
                <a:gd name="T49" fmla="*/ 214 h 3207"/>
                <a:gd name="T50" fmla="*/ 2134 w 3224"/>
                <a:gd name="T51" fmla="*/ 351 h 3207"/>
                <a:gd name="T52" fmla="*/ 2024 w 3224"/>
                <a:gd name="T53" fmla="*/ 76 h 3207"/>
                <a:gd name="T54" fmla="*/ 1791 w 3224"/>
                <a:gd name="T55" fmla="*/ 241 h 3207"/>
                <a:gd name="T56" fmla="*/ 1626 w 3224"/>
                <a:gd name="T57" fmla="*/ 1 h 3207"/>
                <a:gd name="T58" fmla="*/ 1428 w 3224"/>
                <a:gd name="T59" fmla="*/ 248 h 3207"/>
                <a:gd name="T60" fmla="*/ 1208 w 3224"/>
                <a:gd name="T61" fmla="*/ 63 h 3207"/>
                <a:gd name="T62" fmla="*/ 1098 w 3224"/>
                <a:gd name="T63" fmla="*/ 330 h 3207"/>
                <a:gd name="T64" fmla="*/ 831 w 3224"/>
                <a:gd name="T65" fmla="*/ 227 h 3207"/>
                <a:gd name="T66" fmla="*/ 804 w 3224"/>
                <a:gd name="T67" fmla="*/ 515 h 3207"/>
                <a:gd name="T68" fmla="*/ 495 w 3224"/>
                <a:gd name="T69" fmla="*/ 454 h 3207"/>
                <a:gd name="T70" fmla="*/ 550 w 3224"/>
                <a:gd name="T71" fmla="*/ 790 h 3207"/>
                <a:gd name="T72" fmla="*/ 262 w 3224"/>
                <a:gd name="T73" fmla="*/ 790 h 3207"/>
                <a:gd name="T74" fmla="*/ 378 w 3224"/>
                <a:gd name="T75" fmla="*/ 1091 h 3207"/>
                <a:gd name="T76" fmla="*/ 90 w 3224"/>
                <a:gd name="T77" fmla="*/ 1174 h 3207"/>
                <a:gd name="T78" fmla="*/ 296 w 3224"/>
                <a:gd name="T79" fmla="*/ 1420 h 3207"/>
                <a:gd name="T80" fmla="*/ 1 w 3224"/>
                <a:gd name="T81" fmla="*/ 1585 h 3207"/>
                <a:gd name="T82" fmla="*/ 289 w 3224"/>
                <a:gd name="T83" fmla="*/ 1763 h 3207"/>
                <a:gd name="T84" fmla="*/ 84 w 3224"/>
                <a:gd name="T85" fmla="*/ 1996 h 3207"/>
                <a:gd name="T86" fmla="*/ 358 w 3224"/>
                <a:gd name="T87" fmla="*/ 2099 h 3207"/>
                <a:gd name="T88" fmla="*/ 248 w 3224"/>
                <a:gd name="T89" fmla="*/ 2360 h 3207"/>
                <a:gd name="T90" fmla="*/ 536 w 3224"/>
                <a:gd name="T91" fmla="*/ 2415 h 3207"/>
                <a:gd name="T92" fmla="*/ 502 w 3224"/>
                <a:gd name="T93" fmla="*/ 2710 h 3207"/>
                <a:gd name="T94" fmla="*/ 790 w 3224"/>
                <a:gd name="T95" fmla="*/ 2655 h 3207"/>
                <a:gd name="T96" fmla="*/ 804 w 3224"/>
                <a:gd name="T97" fmla="*/ 2951 h 3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24" h="3207">
                  <a:moveTo>
                    <a:pt x="804" y="2951"/>
                  </a:moveTo>
                  <a:cubicBezTo>
                    <a:pt x="859" y="2978"/>
                    <a:pt x="1055" y="2788"/>
                    <a:pt x="1121" y="2815"/>
                  </a:cubicBezTo>
                  <a:cubicBezTo>
                    <a:pt x="1187" y="2842"/>
                    <a:pt x="1148" y="3096"/>
                    <a:pt x="1201" y="3114"/>
                  </a:cubicBezTo>
                  <a:cubicBezTo>
                    <a:pt x="1254" y="3132"/>
                    <a:pt x="1370" y="2907"/>
                    <a:pt x="1441" y="2922"/>
                  </a:cubicBezTo>
                  <a:cubicBezTo>
                    <a:pt x="1512" y="2937"/>
                    <a:pt x="1565" y="3199"/>
                    <a:pt x="1626" y="3203"/>
                  </a:cubicBezTo>
                  <a:cubicBezTo>
                    <a:pt x="1687" y="3207"/>
                    <a:pt x="1735" y="2957"/>
                    <a:pt x="1805" y="2943"/>
                  </a:cubicBezTo>
                  <a:cubicBezTo>
                    <a:pt x="1875" y="2929"/>
                    <a:pt x="1988" y="3137"/>
                    <a:pt x="2045" y="3121"/>
                  </a:cubicBezTo>
                  <a:cubicBezTo>
                    <a:pt x="2102" y="3105"/>
                    <a:pt x="2085" y="2872"/>
                    <a:pt x="2148" y="2847"/>
                  </a:cubicBezTo>
                  <a:cubicBezTo>
                    <a:pt x="2211" y="2822"/>
                    <a:pt x="2370" y="2997"/>
                    <a:pt x="2422" y="2970"/>
                  </a:cubicBezTo>
                  <a:cubicBezTo>
                    <a:pt x="2474" y="2943"/>
                    <a:pt x="2409" y="2725"/>
                    <a:pt x="2463" y="2682"/>
                  </a:cubicBezTo>
                  <a:cubicBezTo>
                    <a:pt x="2517" y="2639"/>
                    <a:pt x="2705" y="2756"/>
                    <a:pt x="2744" y="2710"/>
                  </a:cubicBezTo>
                  <a:cubicBezTo>
                    <a:pt x="2783" y="2664"/>
                    <a:pt x="2654" y="2463"/>
                    <a:pt x="2696" y="2408"/>
                  </a:cubicBezTo>
                  <a:cubicBezTo>
                    <a:pt x="2738" y="2353"/>
                    <a:pt x="2967" y="2431"/>
                    <a:pt x="2998" y="2380"/>
                  </a:cubicBezTo>
                  <a:cubicBezTo>
                    <a:pt x="3029" y="2329"/>
                    <a:pt x="2853" y="2163"/>
                    <a:pt x="2881" y="2099"/>
                  </a:cubicBezTo>
                  <a:cubicBezTo>
                    <a:pt x="2909" y="2035"/>
                    <a:pt x="3153" y="2052"/>
                    <a:pt x="3169" y="1996"/>
                  </a:cubicBezTo>
                  <a:cubicBezTo>
                    <a:pt x="3185" y="1940"/>
                    <a:pt x="2968" y="1830"/>
                    <a:pt x="2977" y="1763"/>
                  </a:cubicBezTo>
                  <a:cubicBezTo>
                    <a:pt x="2986" y="1696"/>
                    <a:pt x="3224" y="1654"/>
                    <a:pt x="3224" y="1592"/>
                  </a:cubicBezTo>
                  <a:cubicBezTo>
                    <a:pt x="3224" y="1530"/>
                    <a:pt x="2988" y="1462"/>
                    <a:pt x="2977" y="1393"/>
                  </a:cubicBezTo>
                  <a:cubicBezTo>
                    <a:pt x="2966" y="1324"/>
                    <a:pt x="3174" y="1236"/>
                    <a:pt x="3156" y="1180"/>
                  </a:cubicBezTo>
                  <a:cubicBezTo>
                    <a:pt x="3138" y="1124"/>
                    <a:pt x="2894" y="1122"/>
                    <a:pt x="2868" y="1057"/>
                  </a:cubicBezTo>
                  <a:cubicBezTo>
                    <a:pt x="2842" y="992"/>
                    <a:pt x="3024" y="839"/>
                    <a:pt x="2998" y="790"/>
                  </a:cubicBezTo>
                  <a:cubicBezTo>
                    <a:pt x="2972" y="741"/>
                    <a:pt x="2750" y="816"/>
                    <a:pt x="2710" y="762"/>
                  </a:cubicBezTo>
                  <a:cubicBezTo>
                    <a:pt x="2670" y="708"/>
                    <a:pt x="2803" y="507"/>
                    <a:pt x="2758" y="467"/>
                  </a:cubicBezTo>
                  <a:cubicBezTo>
                    <a:pt x="2713" y="427"/>
                    <a:pt x="2498" y="564"/>
                    <a:pt x="2442" y="522"/>
                  </a:cubicBezTo>
                  <a:cubicBezTo>
                    <a:pt x="2386" y="480"/>
                    <a:pt x="2473" y="242"/>
                    <a:pt x="2422" y="214"/>
                  </a:cubicBezTo>
                  <a:cubicBezTo>
                    <a:pt x="2371" y="186"/>
                    <a:pt x="2200" y="374"/>
                    <a:pt x="2134" y="351"/>
                  </a:cubicBezTo>
                  <a:cubicBezTo>
                    <a:pt x="2068" y="328"/>
                    <a:pt x="2081" y="94"/>
                    <a:pt x="2024" y="76"/>
                  </a:cubicBezTo>
                  <a:cubicBezTo>
                    <a:pt x="1967" y="58"/>
                    <a:pt x="1857" y="253"/>
                    <a:pt x="1791" y="241"/>
                  </a:cubicBezTo>
                  <a:cubicBezTo>
                    <a:pt x="1725" y="229"/>
                    <a:pt x="1686" y="0"/>
                    <a:pt x="1626" y="1"/>
                  </a:cubicBezTo>
                  <a:cubicBezTo>
                    <a:pt x="1566" y="2"/>
                    <a:pt x="1498" y="238"/>
                    <a:pt x="1428" y="248"/>
                  </a:cubicBezTo>
                  <a:cubicBezTo>
                    <a:pt x="1358" y="258"/>
                    <a:pt x="1263" y="49"/>
                    <a:pt x="1208" y="63"/>
                  </a:cubicBezTo>
                  <a:cubicBezTo>
                    <a:pt x="1153" y="77"/>
                    <a:pt x="1161" y="303"/>
                    <a:pt x="1098" y="330"/>
                  </a:cubicBezTo>
                  <a:cubicBezTo>
                    <a:pt x="1035" y="357"/>
                    <a:pt x="880" y="196"/>
                    <a:pt x="831" y="227"/>
                  </a:cubicBezTo>
                  <a:cubicBezTo>
                    <a:pt x="782" y="258"/>
                    <a:pt x="860" y="477"/>
                    <a:pt x="804" y="515"/>
                  </a:cubicBezTo>
                  <a:cubicBezTo>
                    <a:pt x="748" y="553"/>
                    <a:pt x="537" y="408"/>
                    <a:pt x="495" y="454"/>
                  </a:cubicBezTo>
                  <a:cubicBezTo>
                    <a:pt x="453" y="500"/>
                    <a:pt x="589" y="734"/>
                    <a:pt x="550" y="790"/>
                  </a:cubicBezTo>
                  <a:cubicBezTo>
                    <a:pt x="511" y="846"/>
                    <a:pt x="291" y="740"/>
                    <a:pt x="262" y="790"/>
                  </a:cubicBezTo>
                  <a:cubicBezTo>
                    <a:pt x="233" y="840"/>
                    <a:pt x="407" y="1027"/>
                    <a:pt x="378" y="1091"/>
                  </a:cubicBezTo>
                  <a:cubicBezTo>
                    <a:pt x="349" y="1155"/>
                    <a:pt x="104" y="1119"/>
                    <a:pt x="90" y="1174"/>
                  </a:cubicBezTo>
                  <a:cubicBezTo>
                    <a:pt x="76" y="1229"/>
                    <a:pt x="311" y="1352"/>
                    <a:pt x="296" y="1420"/>
                  </a:cubicBezTo>
                  <a:cubicBezTo>
                    <a:pt x="281" y="1488"/>
                    <a:pt x="2" y="1528"/>
                    <a:pt x="1" y="1585"/>
                  </a:cubicBezTo>
                  <a:cubicBezTo>
                    <a:pt x="0" y="1642"/>
                    <a:pt x="275" y="1695"/>
                    <a:pt x="289" y="1763"/>
                  </a:cubicBezTo>
                  <a:cubicBezTo>
                    <a:pt x="303" y="1831"/>
                    <a:pt x="73" y="1940"/>
                    <a:pt x="84" y="1996"/>
                  </a:cubicBezTo>
                  <a:cubicBezTo>
                    <a:pt x="95" y="2052"/>
                    <a:pt x="331" y="2038"/>
                    <a:pt x="358" y="2099"/>
                  </a:cubicBezTo>
                  <a:cubicBezTo>
                    <a:pt x="385" y="2160"/>
                    <a:pt x="218" y="2307"/>
                    <a:pt x="248" y="2360"/>
                  </a:cubicBezTo>
                  <a:cubicBezTo>
                    <a:pt x="278" y="2413"/>
                    <a:pt x="494" y="2357"/>
                    <a:pt x="536" y="2415"/>
                  </a:cubicBezTo>
                  <a:cubicBezTo>
                    <a:pt x="578" y="2473"/>
                    <a:pt x="460" y="2670"/>
                    <a:pt x="502" y="2710"/>
                  </a:cubicBezTo>
                  <a:cubicBezTo>
                    <a:pt x="544" y="2750"/>
                    <a:pt x="740" y="2615"/>
                    <a:pt x="790" y="2655"/>
                  </a:cubicBezTo>
                  <a:cubicBezTo>
                    <a:pt x="840" y="2695"/>
                    <a:pt x="749" y="2924"/>
                    <a:pt x="804" y="2951"/>
                  </a:cubicBezTo>
                  <a:close/>
                </a:path>
              </a:pathLst>
            </a:custGeom>
            <a:gradFill rotWithShape="1">
              <a:gsLst>
                <a:gs pos="0">
                  <a:srgbClr val="666633">
                    <a:gamma/>
                    <a:shade val="46275"/>
                    <a:invGamma/>
                  </a:srgbClr>
                </a:gs>
                <a:gs pos="100000">
                  <a:srgbClr val="666633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543" name="Group 39">
              <a:extLst>
                <a:ext uri="{FF2B5EF4-FFF2-40B4-BE49-F238E27FC236}">
                  <a16:creationId xmlns:a16="http://schemas.microsoft.com/office/drawing/2014/main" id="{1A0B8790-284B-445C-B528-252BA1BB89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2795"/>
              <a:ext cx="317" cy="136"/>
              <a:chOff x="1851" y="3748"/>
              <a:chExt cx="317" cy="136"/>
            </a:xfrm>
          </p:grpSpPr>
          <p:sp>
            <p:nvSpPr>
              <p:cNvPr id="21544" name="AutoShape 40">
                <a:extLst>
                  <a:ext uri="{FF2B5EF4-FFF2-40B4-BE49-F238E27FC236}">
                    <a16:creationId xmlns:a16="http://schemas.microsoft.com/office/drawing/2014/main" id="{3B2B7638-0CE7-45DE-8C02-001DD876BC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851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5" name="AutoShape 41">
                <a:extLst>
                  <a:ext uri="{FF2B5EF4-FFF2-40B4-BE49-F238E27FC236}">
                    <a16:creationId xmlns:a16="http://schemas.microsoft.com/office/drawing/2014/main" id="{47D28E2E-09BE-49CF-9C9E-A6E8D31EA7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032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546" name="Group 42">
            <a:extLst>
              <a:ext uri="{FF2B5EF4-FFF2-40B4-BE49-F238E27FC236}">
                <a16:creationId xmlns:a16="http://schemas.microsoft.com/office/drawing/2014/main" id="{8ED76054-A72A-4BF7-8443-C2D273F67C40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2852738"/>
            <a:ext cx="1439862" cy="1439862"/>
            <a:chOff x="1079" y="1480"/>
            <a:chExt cx="499" cy="499"/>
          </a:xfrm>
        </p:grpSpPr>
        <p:sp>
          <p:nvSpPr>
            <p:cNvPr id="21547" name="Freeform 43">
              <a:extLst>
                <a:ext uri="{FF2B5EF4-FFF2-40B4-BE49-F238E27FC236}">
                  <a16:creationId xmlns:a16="http://schemas.microsoft.com/office/drawing/2014/main" id="{E6F80891-68B5-4325-89D8-0F7E790FE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1480"/>
              <a:ext cx="499" cy="499"/>
            </a:xfrm>
            <a:custGeom>
              <a:avLst/>
              <a:gdLst>
                <a:gd name="T0" fmla="*/ 804 w 3224"/>
                <a:gd name="T1" fmla="*/ 2951 h 3207"/>
                <a:gd name="T2" fmla="*/ 1121 w 3224"/>
                <a:gd name="T3" fmla="*/ 2815 h 3207"/>
                <a:gd name="T4" fmla="*/ 1201 w 3224"/>
                <a:gd name="T5" fmla="*/ 3114 h 3207"/>
                <a:gd name="T6" fmla="*/ 1441 w 3224"/>
                <a:gd name="T7" fmla="*/ 2922 h 3207"/>
                <a:gd name="T8" fmla="*/ 1626 w 3224"/>
                <a:gd name="T9" fmla="*/ 3203 h 3207"/>
                <a:gd name="T10" fmla="*/ 1805 w 3224"/>
                <a:gd name="T11" fmla="*/ 2943 h 3207"/>
                <a:gd name="T12" fmla="*/ 2045 w 3224"/>
                <a:gd name="T13" fmla="*/ 3121 h 3207"/>
                <a:gd name="T14" fmla="*/ 2148 w 3224"/>
                <a:gd name="T15" fmla="*/ 2847 h 3207"/>
                <a:gd name="T16" fmla="*/ 2422 w 3224"/>
                <a:gd name="T17" fmla="*/ 2970 h 3207"/>
                <a:gd name="T18" fmla="*/ 2463 w 3224"/>
                <a:gd name="T19" fmla="*/ 2682 h 3207"/>
                <a:gd name="T20" fmla="*/ 2744 w 3224"/>
                <a:gd name="T21" fmla="*/ 2710 h 3207"/>
                <a:gd name="T22" fmla="*/ 2696 w 3224"/>
                <a:gd name="T23" fmla="*/ 2408 h 3207"/>
                <a:gd name="T24" fmla="*/ 2998 w 3224"/>
                <a:gd name="T25" fmla="*/ 2380 h 3207"/>
                <a:gd name="T26" fmla="*/ 2881 w 3224"/>
                <a:gd name="T27" fmla="*/ 2099 h 3207"/>
                <a:gd name="T28" fmla="*/ 3169 w 3224"/>
                <a:gd name="T29" fmla="*/ 1996 h 3207"/>
                <a:gd name="T30" fmla="*/ 2977 w 3224"/>
                <a:gd name="T31" fmla="*/ 1763 h 3207"/>
                <a:gd name="T32" fmla="*/ 3224 w 3224"/>
                <a:gd name="T33" fmla="*/ 1592 h 3207"/>
                <a:gd name="T34" fmla="*/ 2977 w 3224"/>
                <a:gd name="T35" fmla="*/ 1393 h 3207"/>
                <a:gd name="T36" fmla="*/ 3156 w 3224"/>
                <a:gd name="T37" fmla="*/ 1180 h 3207"/>
                <a:gd name="T38" fmla="*/ 2868 w 3224"/>
                <a:gd name="T39" fmla="*/ 1057 h 3207"/>
                <a:gd name="T40" fmla="*/ 2998 w 3224"/>
                <a:gd name="T41" fmla="*/ 790 h 3207"/>
                <a:gd name="T42" fmla="*/ 2710 w 3224"/>
                <a:gd name="T43" fmla="*/ 762 h 3207"/>
                <a:gd name="T44" fmla="*/ 2758 w 3224"/>
                <a:gd name="T45" fmla="*/ 467 h 3207"/>
                <a:gd name="T46" fmla="*/ 2442 w 3224"/>
                <a:gd name="T47" fmla="*/ 522 h 3207"/>
                <a:gd name="T48" fmla="*/ 2422 w 3224"/>
                <a:gd name="T49" fmla="*/ 214 h 3207"/>
                <a:gd name="T50" fmla="*/ 2134 w 3224"/>
                <a:gd name="T51" fmla="*/ 351 h 3207"/>
                <a:gd name="T52" fmla="*/ 2024 w 3224"/>
                <a:gd name="T53" fmla="*/ 76 h 3207"/>
                <a:gd name="T54" fmla="*/ 1791 w 3224"/>
                <a:gd name="T55" fmla="*/ 241 h 3207"/>
                <a:gd name="T56" fmla="*/ 1626 w 3224"/>
                <a:gd name="T57" fmla="*/ 1 h 3207"/>
                <a:gd name="T58" fmla="*/ 1428 w 3224"/>
                <a:gd name="T59" fmla="*/ 248 h 3207"/>
                <a:gd name="T60" fmla="*/ 1208 w 3224"/>
                <a:gd name="T61" fmla="*/ 63 h 3207"/>
                <a:gd name="T62" fmla="*/ 1098 w 3224"/>
                <a:gd name="T63" fmla="*/ 330 h 3207"/>
                <a:gd name="T64" fmla="*/ 831 w 3224"/>
                <a:gd name="T65" fmla="*/ 227 h 3207"/>
                <a:gd name="T66" fmla="*/ 804 w 3224"/>
                <a:gd name="T67" fmla="*/ 515 h 3207"/>
                <a:gd name="T68" fmla="*/ 495 w 3224"/>
                <a:gd name="T69" fmla="*/ 454 h 3207"/>
                <a:gd name="T70" fmla="*/ 550 w 3224"/>
                <a:gd name="T71" fmla="*/ 790 h 3207"/>
                <a:gd name="T72" fmla="*/ 262 w 3224"/>
                <a:gd name="T73" fmla="*/ 790 h 3207"/>
                <a:gd name="T74" fmla="*/ 378 w 3224"/>
                <a:gd name="T75" fmla="*/ 1091 h 3207"/>
                <a:gd name="T76" fmla="*/ 90 w 3224"/>
                <a:gd name="T77" fmla="*/ 1174 h 3207"/>
                <a:gd name="T78" fmla="*/ 296 w 3224"/>
                <a:gd name="T79" fmla="*/ 1420 h 3207"/>
                <a:gd name="T80" fmla="*/ 1 w 3224"/>
                <a:gd name="T81" fmla="*/ 1585 h 3207"/>
                <a:gd name="T82" fmla="*/ 289 w 3224"/>
                <a:gd name="T83" fmla="*/ 1763 h 3207"/>
                <a:gd name="T84" fmla="*/ 84 w 3224"/>
                <a:gd name="T85" fmla="*/ 1996 h 3207"/>
                <a:gd name="T86" fmla="*/ 358 w 3224"/>
                <a:gd name="T87" fmla="*/ 2099 h 3207"/>
                <a:gd name="T88" fmla="*/ 248 w 3224"/>
                <a:gd name="T89" fmla="*/ 2360 h 3207"/>
                <a:gd name="T90" fmla="*/ 536 w 3224"/>
                <a:gd name="T91" fmla="*/ 2415 h 3207"/>
                <a:gd name="T92" fmla="*/ 502 w 3224"/>
                <a:gd name="T93" fmla="*/ 2710 h 3207"/>
                <a:gd name="T94" fmla="*/ 790 w 3224"/>
                <a:gd name="T95" fmla="*/ 2655 h 3207"/>
                <a:gd name="T96" fmla="*/ 804 w 3224"/>
                <a:gd name="T97" fmla="*/ 2951 h 3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24" h="3207">
                  <a:moveTo>
                    <a:pt x="804" y="2951"/>
                  </a:moveTo>
                  <a:cubicBezTo>
                    <a:pt x="859" y="2978"/>
                    <a:pt x="1055" y="2788"/>
                    <a:pt x="1121" y="2815"/>
                  </a:cubicBezTo>
                  <a:cubicBezTo>
                    <a:pt x="1187" y="2842"/>
                    <a:pt x="1148" y="3096"/>
                    <a:pt x="1201" y="3114"/>
                  </a:cubicBezTo>
                  <a:cubicBezTo>
                    <a:pt x="1254" y="3132"/>
                    <a:pt x="1370" y="2907"/>
                    <a:pt x="1441" y="2922"/>
                  </a:cubicBezTo>
                  <a:cubicBezTo>
                    <a:pt x="1512" y="2937"/>
                    <a:pt x="1565" y="3199"/>
                    <a:pt x="1626" y="3203"/>
                  </a:cubicBezTo>
                  <a:cubicBezTo>
                    <a:pt x="1687" y="3207"/>
                    <a:pt x="1735" y="2957"/>
                    <a:pt x="1805" y="2943"/>
                  </a:cubicBezTo>
                  <a:cubicBezTo>
                    <a:pt x="1875" y="2929"/>
                    <a:pt x="1988" y="3137"/>
                    <a:pt x="2045" y="3121"/>
                  </a:cubicBezTo>
                  <a:cubicBezTo>
                    <a:pt x="2102" y="3105"/>
                    <a:pt x="2085" y="2872"/>
                    <a:pt x="2148" y="2847"/>
                  </a:cubicBezTo>
                  <a:cubicBezTo>
                    <a:pt x="2211" y="2822"/>
                    <a:pt x="2370" y="2997"/>
                    <a:pt x="2422" y="2970"/>
                  </a:cubicBezTo>
                  <a:cubicBezTo>
                    <a:pt x="2474" y="2943"/>
                    <a:pt x="2409" y="2725"/>
                    <a:pt x="2463" y="2682"/>
                  </a:cubicBezTo>
                  <a:cubicBezTo>
                    <a:pt x="2517" y="2639"/>
                    <a:pt x="2705" y="2756"/>
                    <a:pt x="2744" y="2710"/>
                  </a:cubicBezTo>
                  <a:cubicBezTo>
                    <a:pt x="2783" y="2664"/>
                    <a:pt x="2654" y="2463"/>
                    <a:pt x="2696" y="2408"/>
                  </a:cubicBezTo>
                  <a:cubicBezTo>
                    <a:pt x="2738" y="2353"/>
                    <a:pt x="2967" y="2431"/>
                    <a:pt x="2998" y="2380"/>
                  </a:cubicBezTo>
                  <a:cubicBezTo>
                    <a:pt x="3029" y="2329"/>
                    <a:pt x="2853" y="2163"/>
                    <a:pt x="2881" y="2099"/>
                  </a:cubicBezTo>
                  <a:cubicBezTo>
                    <a:pt x="2909" y="2035"/>
                    <a:pt x="3153" y="2052"/>
                    <a:pt x="3169" y="1996"/>
                  </a:cubicBezTo>
                  <a:cubicBezTo>
                    <a:pt x="3185" y="1940"/>
                    <a:pt x="2968" y="1830"/>
                    <a:pt x="2977" y="1763"/>
                  </a:cubicBezTo>
                  <a:cubicBezTo>
                    <a:pt x="2986" y="1696"/>
                    <a:pt x="3224" y="1654"/>
                    <a:pt x="3224" y="1592"/>
                  </a:cubicBezTo>
                  <a:cubicBezTo>
                    <a:pt x="3224" y="1530"/>
                    <a:pt x="2988" y="1462"/>
                    <a:pt x="2977" y="1393"/>
                  </a:cubicBezTo>
                  <a:cubicBezTo>
                    <a:pt x="2966" y="1324"/>
                    <a:pt x="3174" y="1236"/>
                    <a:pt x="3156" y="1180"/>
                  </a:cubicBezTo>
                  <a:cubicBezTo>
                    <a:pt x="3138" y="1124"/>
                    <a:pt x="2894" y="1122"/>
                    <a:pt x="2868" y="1057"/>
                  </a:cubicBezTo>
                  <a:cubicBezTo>
                    <a:pt x="2842" y="992"/>
                    <a:pt x="3024" y="839"/>
                    <a:pt x="2998" y="790"/>
                  </a:cubicBezTo>
                  <a:cubicBezTo>
                    <a:pt x="2972" y="741"/>
                    <a:pt x="2750" y="816"/>
                    <a:pt x="2710" y="762"/>
                  </a:cubicBezTo>
                  <a:cubicBezTo>
                    <a:pt x="2670" y="708"/>
                    <a:pt x="2803" y="507"/>
                    <a:pt x="2758" y="467"/>
                  </a:cubicBezTo>
                  <a:cubicBezTo>
                    <a:pt x="2713" y="427"/>
                    <a:pt x="2498" y="564"/>
                    <a:pt x="2442" y="522"/>
                  </a:cubicBezTo>
                  <a:cubicBezTo>
                    <a:pt x="2386" y="480"/>
                    <a:pt x="2473" y="242"/>
                    <a:pt x="2422" y="214"/>
                  </a:cubicBezTo>
                  <a:cubicBezTo>
                    <a:pt x="2371" y="186"/>
                    <a:pt x="2200" y="374"/>
                    <a:pt x="2134" y="351"/>
                  </a:cubicBezTo>
                  <a:cubicBezTo>
                    <a:pt x="2068" y="328"/>
                    <a:pt x="2081" y="94"/>
                    <a:pt x="2024" y="76"/>
                  </a:cubicBezTo>
                  <a:cubicBezTo>
                    <a:pt x="1967" y="58"/>
                    <a:pt x="1857" y="253"/>
                    <a:pt x="1791" y="241"/>
                  </a:cubicBezTo>
                  <a:cubicBezTo>
                    <a:pt x="1725" y="229"/>
                    <a:pt x="1686" y="0"/>
                    <a:pt x="1626" y="1"/>
                  </a:cubicBezTo>
                  <a:cubicBezTo>
                    <a:pt x="1566" y="2"/>
                    <a:pt x="1498" y="238"/>
                    <a:pt x="1428" y="248"/>
                  </a:cubicBezTo>
                  <a:cubicBezTo>
                    <a:pt x="1358" y="258"/>
                    <a:pt x="1263" y="49"/>
                    <a:pt x="1208" y="63"/>
                  </a:cubicBezTo>
                  <a:cubicBezTo>
                    <a:pt x="1153" y="77"/>
                    <a:pt x="1161" y="303"/>
                    <a:pt x="1098" y="330"/>
                  </a:cubicBezTo>
                  <a:cubicBezTo>
                    <a:pt x="1035" y="357"/>
                    <a:pt x="880" y="196"/>
                    <a:pt x="831" y="227"/>
                  </a:cubicBezTo>
                  <a:cubicBezTo>
                    <a:pt x="782" y="258"/>
                    <a:pt x="860" y="477"/>
                    <a:pt x="804" y="515"/>
                  </a:cubicBezTo>
                  <a:cubicBezTo>
                    <a:pt x="748" y="553"/>
                    <a:pt x="537" y="408"/>
                    <a:pt x="495" y="454"/>
                  </a:cubicBezTo>
                  <a:cubicBezTo>
                    <a:pt x="453" y="500"/>
                    <a:pt x="589" y="734"/>
                    <a:pt x="550" y="790"/>
                  </a:cubicBezTo>
                  <a:cubicBezTo>
                    <a:pt x="511" y="846"/>
                    <a:pt x="291" y="740"/>
                    <a:pt x="262" y="790"/>
                  </a:cubicBezTo>
                  <a:cubicBezTo>
                    <a:pt x="233" y="840"/>
                    <a:pt x="407" y="1027"/>
                    <a:pt x="378" y="1091"/>
                  </a:cubicBezTo>
                  <a:cubicBezTo>
                    <a:pt x="349" y="1155"/>
                    <a:pt x="104" y="1119"/>
                    <a:pt x="90" y="1174"/>
                  </a:cubicBezTo>
                  <a:cubicBezTo>
                    <a:pt x="76" y="1229"/>
                    <a:pt x="311" y="1352"/>
                    <a:pt x="296" y="1420"/>
                  </a:cubicBezTo>
                  <a:cubicBezTo>
                    <a:pt x="281" y="1488"/>
                    <a:pt x="2" y="1528"/>
                    <a:pt x="1" y="1585"/>
                  </a:cubicBezTo>
                  <a:cubicBezTo>
                    <a:pt x="0" y="1642"/>
                    <a:pt x="275" y="1695"/>
                    <a:pt x="289" y="1763"/>
                  </a:cubicBezTo>
                  <a:cubicBezTo>
                    <a:pt x="303" y="1831"/>
                    <a:pt x="73" y="1940"/>
                    <a:pt x="84" y="1996"/>
                  </a:cubicBezTo>
                  <a:cubicBezTo>
                    <a:pt x="95" y="2052"/>
                    <a:pt x="331" y="2038"/>
                    <a:pt x="358" y="2099"/>
                  </a:cubicBezTo>
                  <a:cubicBezTo>
                    <a:pt x="385" y="2160"/>
                    <a:pt x="218" y="2307"/>
                    <a:pt x="248" y="2360"/>
                  </a:cubicBezTo>
                  <a:cubicBezTo>
                    <a:pt x="278" y="2413"/>
                    <a:pt x="494" y="2357"/>
                    <a:pt x="536" y="2415"/>
                  </a:cubicBezTo>
                  <a:cubicBezTo>
                    <a:pt x="578" y="2473"/>
                    <a:pt x="460" y="2670"/>
                    <a:pt x="502" y="2710"/>
                  </a:cubicBezTo>
                  <a:cubicBezTo>
                    <a:pt x="544" y="2750"/>
                    <a:pt x="740" y="2615"/>
                    <a:pt x="790" y="2655"/>
                  </a:cubicBezTo>
                  <a:cubicBezTo>
                    <a:pt x="840" y="2695"/>
                    <a:pt x="749" y="2924"/>
                    <a:pt x="804" y="295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48" name="Oval 44">
              <a:extLst>
                <a:ext uri="{FF2B5EF4-FFF2-40B4-BE49-F238E27FC236}">
                  <a16:creationId xmlns:a16="http://schemas.microsoft.com/office/drawing/2014/main" id="{B6FBF7FE-6B95-4C79-904E-706CB4C1B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1" y="1663"/>
              <a:ext cx="136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49" name="Oval 45">
              <a:extLst>
                <a:ext uri="{FF2B5EF4-FFF2-40B4-BE49-F238E27FC236}">
                  <a16:creationId xmlns:a16="http://schemas.microsoft.com/office/drawing/2014/main" id="{1B2AC47D-C957-4DDC-8B68-AC5E10FF7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2" y="1663"/>
              <a:ext cx="136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50" name="Freeform 46">
              <a:extLst>
                <a:ext uri="{FF2B5EF4-FFF2-40B4-BE49-F238E27FC236}">
                  <a16:creationId xmlns:a16="http://schemas.microsoft.com/office/drawing/2014/main" id="{50B43C6D-E9D8-4116-B78C-03A99E823F4E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215" y="1752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51" name="Group 47">
            <a:extLst>
              <a:ext uri="{FF2B5EF4-FFF2-40B4-BE49-F238E27FC236}">
                <a16:creationId xmlns:a16="http://schemas.microsoft.com/office/drawing/2014/main" id="{C6F5082B-0F0B-408C-83AC-C44726EFA89A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4797425"/>
            <a:ext cx="1439862" cy="1439863"/>
            <a:chOff x="1079" y="2660"/>
            <a:chExt cx="499" cy="499"/>
          </a:xfrm>
        </p:grpSpPr>
        <p:sp>
          <p:nvSpPr>
            <p:cNvPr id="21552" name="Freeform 48">
              <a:extLst>
                <a:ext uri="{FF2B5EF4-FFF2-40B4-BE49-F238E27FC236}">
                  <a16:creationId xmlns:a16="http://schemas.microsoft.com/office/drawing/2014/main" id="{29EC0C72-4C6F-406F-B1A0-B307B4D596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2660"/>
              <a:ext cx="499" cy="499"/>
            </a:xfrm>
            <a:custGeom>
              <a:avLst/>
              <a:gdLst>
                <a:gd name="T0" fmla="*/ 804 w 3224"/>
                <a:gd name="T1" fmla="*/ 2951 h 3207"/>
                <a:gd name="T2" fmla="*/ 1121 w 3224"/>
                <a:gd name="T3" fmla="*/ 2815 h 3207"/>
                <a:gd name="T4" fmla="*/ 1201 w 3224"/>
                <a:gd name="T5" fmla="*/ 3114 h 3207"/>
                <a:gd name="T6" fmla="*/ 1441 w 3224"/>
                <a:gd name="T7" fmla="*/ 2922 h 3207"/>
                <a:gd name="T8" fmla="*/ 1626 w 3224"/>
                <a:gd name="T9" fmla="*/ 3203 h 3207"/>
                <a:gd name="T10" fmla="*/ 1805 w 3224"/>
                <a:gd name="T11" fmla="*/ 2943 h 3207"/>
                <a:gd name="T12" fmla="*/ 2045 w 3224"/>
                <a:gd name="T13" fmla="*/ 3121 h 3207"/>
                <a:gd name="T14" fmla="*/ 2148 w 3224"/>
                <a:gd name="T15" fmla="*/ 2847 h 3207"/>
                <a:gd name="T16" fmla="*/ 2422 w 3224"/>
                <a:gd name="T17" fmla="*/ 2970 h 3207"/>
                <a:gd name="T18" fmla="*/ 2463 w 3224"/>
                <a:gd name="T19" fmla="*/ 2682 h 3207"/>
                <a:gd name="T20" fmla="*/ 2744 w 3224"/>
                <a:gd name="T21" fmla="*/ 2710 h 3207"/>
                <a:gd name="T22" fmla="*/ 2696 w 3224"/>
                <a:gd name="T23" fmla="*/ 2408 h 3207"/>
                <a:gd name="T24" fmla="*/ 2998 w 3224"/>
                <a:gd name="T25" fmla="*/ 2380 h 3207"/>
                <a:gd name="T26" fmla="*/ 2881 w 3224"/>
                <a:gd name="T27" fmla="*/ 2099 h 3207"/>
                <a:gd name="T28" fmla="*/ 3169 w 3224"/>
                <a:gd name="T29" fmla="*/ 1996 h 3207"/>
                <a:gd name="T30" fmla="*/ 2977 w 3224"/>
                <a:gd name="T31" fmla="*/ 1763 h 3207"/>
                <a:gd name="T32" fmla="*/ 3224 w 3224"/>
                <a:gd name="T33" fmla="*/ 1592 h 3207"/>
                <a:gd name="T34" fmla="*/ 2977 w 3224"/>
                <a:gd name="T35" fmla="*/ 1393 h 3207"/>
                <a:gd name="T36" fmla="*/ 3156 w 3224"/>
                <a:gd name="T37" fmla="*/ 1180 h 3207"/>
                <a:gd name="T38" fmla="*/ 2868 w 3224"/>
                <a:gd name="T39" fmla="*/ 1057 h 3207"/>
                <a:gd name="T40" fmla="*/ 2998 w 3224"/>
                <a:gd name="T41" fmla="*/ 790 h 3207"/>
                <a:gd name="T42" fmla="*/ 2710 w 3224"/>
                <a:gd name="T43" fmla="*/ 762 h 3207"/>
                <a:gd name="T44" fmla="*/ 2758 w 3224"/>
                <a:gd name="T45" fmla="*/ 467 h 3207"/>
                <a:gd name="T46" fmla="*/ 2442 w 3224"/>
                <a:gd name="T47" fmla="*/ 522 h 3207"/>
                <a:gd name="T48" fmla="*/ 2422 w 3224"/>
                <a:gd name="T49" fmla="*/ 214 h 3207"/>
                <a:gd name="T50" fmla="*/ 2134 w 3224"/>
                <a:gd name="T51" fmla="*/ 351 h 3207"/>
                <a:gd name="T52" fmla="*/ 2024 w 3224"/>
                <a:gd name="T53" fmla="*/ 76 h 3207"/>
                <a:gd name="T54" fmla="*/ 1791 w 3224"/>
                <a:gd name="T55" fmla="*/ 241 h 3207"/>
                <a:gd name="T56" fmla="*/ 1626 w 3224"/>
                <a:gd name="T57" fmla="*/ 1 h 3207"/>
                <a:gd name="T58" fmla="*/ 1428 w 3224"/>
                <a:gd name="T59" fmla="*/ 248 h 3207"/>
                <a:gd name="T60" fmla="*/ 1208 w 3224"/>
                <a:gd name="T61" fmla="*/ 63 h 3207"/>
                <a:gd name="T62" fmla="*/ 1098 w 3224"/>
                <a:gd name="T63" fmla="*/ 330 h 3207"/>
                <a:gd name="T64" fmla="*/ 831 w 3224"/>
                <a:gd name="T65" fmla="*/ 227 h 3207"/>
                <a:gd name="T66" fmla="*/ 804 w 3224"/>
                <a:gd name="T67" fmla="*/ 515 h 3207"/>
                <a:gd name="T68" fmla="*/ 495 w 3224"/>
                <a:gd name="T69" fmla="*/ 454 h 3207"/>
                <a:gd name="T70" fmla="*/ 550 w 3224"/>
                <a:gd name="T71" fmla="*/ 790 h 3207"/>
                <a:gd name="T72" fmla="*/ 262 w 3224"/>
                <a:gd name="T73" fmla="*/ 790 h 3207"/>
                <a:gd name="T74" fmla="*/ 378 w 3224"/>
                <a:gd name="T75" fmla="*/ 1091 h 3207"/>
                <a:gd name="T76" fmla="*/ 90 w 3224"/>
                <a:gd name="T77" fmla="*/ 1174 h 3207"/>
                <a:gd name="T78" fmla="*/ 296 w 3224"/>
                <a:gd name="T79" fmla="*/ 1420 h 3207"/>
                <a:gd name="T80" fmla="*/ 1 w 3224"/>
                <a:gd name="T81" fmla="*/ 1585 h 3207"/>
                <a:gd name="T82" fmla="*/ 289 w 3224"/>
                <a:gd name="T83" fmla="*/ 1763 h 3207"/>
                <a:gd name="T84" fmla="*/ 84 w 3224"/>
                <a:gd name="T85" fmla="*/ 1996 h 3207"/>
                <a:gd name="T86" fmla="*/ 358 w 3224"/>
                <a:gd name="T87" fmla="*/ 2099 h 3207"/>
                <a:gd name="T88" fmla="*/ 248 w 3224"/>
                <a:gd name="T89" fmla="*/ 2360 h 3207"/>
                <a:gd name="T90" fmla="*/ 536 w 3224"/>
                <a:gd name="T91" fmla="*/ 2415 h 3207"/>
                <a:gd name="T92" fmla="*/ 502 w 3224"/>
                <a:gd name="T93" fmla="*/ 2710 h 3207"/>
                <a:gd name="T94" fmla="*/ 790 w 3224"/>
                <a:gd name="T95" fmla="*/ 2655 h 3207"/>
                <a:gd name="T96" fmla="*/ 804 w 3224"/>
                <a:gd name="T97" fmla="*/ 2951 h 3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24" h="3207">
                  <a:moveTo>
                    <a:pt x="804" y="2951"/>
                  </a:moveTo>
                  <a:cubicBezTo>
                    <a:pt x="859" y="2978"/>
                    <a:pt x="1055" y="2788"/>
                    <a:pt x="1121" y="2815"/>
                  </a:cubicBezTo>
                  <a:cubicBezTo>
                    <a:pt x="1187" y="2842"/>
                    <a:pt x="1148" y="3096"/>
                    <a:pt x="1201" y="3114"/>
                  </a:cubicBezTo>
                  <a:cubicBezTo>
                    <a:pt x="1254" y="3132"/>
                    <a:pt x="1370" y="2907"/>
                    <a:pt x="1441" y="2922"/>
                  </a:cubicBezTo>
                  <a:cubicBezTo>
                    <a:pt x="1512" y="2937"/>
                    <a:pt x="1565" y="3199"/>
                    <a:pt x="1626" y="3203"/>
                  </a:cubicBezTo>
                  <a:cubicBezTo>
                    <a:pt x="1687" y="3207"/>
                    <a:pt x="1735" y="2957"/>
                    <a:pt x="1805" y="2943"/>
                  </a:cubicBezTo>
                  <a:cubicBezTo>
                    <a:pt x="1875" y="2929"/>
                    <a:pt x="1988" y="3137"/>
                    <a:pt x="2045" y="3121"/>
                  </a:cubicBezTo>
                  <a:cubicBezTo>
                    <a:pt x="2102" y="3105"/>
                    <a:pt x="2085" y="2872"/>
                    <a:pt x="2148" y="2847"/>
                  </a:cubicBezTo>
                  <a:cubicBezTo>
                    <a:pt x="2211" y="2822"/>
                    <a:pt x="2370" y="2997"/>
                    <a:pt x="2422" y="2970"/>
                  </a:cubicBezTo>
                  <a:cubicBezTo>
                    <a:pt x="2474" y="2943"/>
                    <a:pt x="2409" y="2725"/>
                    <a:pt x="2463" y="2682"/>
                  </a:cubicBezTo>
                  <a:cubicBezTo>
                    <a:pt x="2517" y="2639"/>
                    <a:pt x="2705" y="2756"/>
                    <a:pt x="2744" y="2710"/>
                  </a:cubicBezTo>
                  <a:cubicBezTo>
                    <a:pt x="2783" y="2664"/>
                    <a:pt x="2654" y="2463"/>
                    <a:pt x="2696" y="2408"/>
                  </a:cubicBezTo>
                  <a:cubicBezTo>
                    <a:pt x="2738" y="2353"/>
                    <a:pt x="2967" y="2431"/>
                    <a:pt x="2998" y="2380"/>
                  </a:cubicBezTo>
                  <a:cubicBezTo>
                    <a:pt x="3029" y="2329"/>
                    <a:pt x="2853" y="2163"/>
                    <a:pt x="2881" y="2099"/>
                  </a:cubicBezTo>
                  <a:cubicBezTo>
                    <a:pt x="2909" y="2035"/>
                    <a:pt x="3153" y="2052"/>
                    <a:pt x="3169" y="1996"/>
                  </a:cubicBezTo>
                  <a:cubicBezTo>
                    <a:pt x="3185" y="1940"/>
                    <a:pt x="2968" y="1830"/>
                    <a:pt x="2977" y="1763"/>
                  </a:cubicBezTo>
                  <a:cubicBezTo>
                    <a:pt x="2986" y="1696"/>
                    <a:pt x="3224" y="1654"/>
                    <a:pt x="3224" y="1592"/>
                  </a:cubicBezTo>
                  <a:cubicBezTo>
                    <a:pt x="3224" y="1530"/>
                    <a:pt x="2988" y="1462"/>
                    <a:pt x="2977" y="1393"/>
                  </a:cubicBezTo>
                  <a:cubicBezTo>
                    <a:pt x="2966" y="1324"/>
                    <a:pt x="3174" y="1236"/>
                    <a:pt x="3156" y="1180"/>
                  </a:cubicBezTo>
                  <a:cubicBezTo>
                    <a:pt x="3138" y="1124"/>
                    <a:pt x="2894" y="1122"/>
                    <a:pt x="2868" y="1057"/>
                  </a:cubicBezTo>
                  <a:cubicBezTo>
                    <a:pt x="2842" y="992"/>
                    <a:pt x="3024" y="839"/>
                    <a:pt x="2998" y="790"/>
                  </a:cubicBezTo>
                  <a:cubicBezTo>
                    <a:pt x="2972" y="741"/>
                    <a:pt x="2750" y="816"/>
                    <a:pt x="2710" y="762"/>
                  </a:cubicBezTo>
                  <a:cubicBezTo>
                    <a:pt x="2670" y="708"/>
                    <a:pt x="2803" y="507"/>
                    <a:pt x="2758" y="467"/>
                  </a:cubicBezTo>
                  <a:cubicBezTo>
                    <a:pt x="2713" y="427"/>
                    <a:pt x="2498" y="564"/>
                    <a:pt x="2442" y="522"/>
                  </a:cubicBezTo>
                  <a:cubicBezTo>
                    <a:pt x="2386" y="480"/>
                    <a:pt x="2473" y="242"/>
                    <a:pt x="2422" y="214"/>
                  </a:cubicBezTo>
                  <a:cubicBezTo>
                    <a:pt x="2371" y="186"/>
                    <a:pt x="2200" y="374"/>
                    <a:pt x="2134" y="351"/>
                  </a:cubicBezTo>
                  <a:cubicBezTo>
                    <a:pt x="2068" y="328"/>
                    <a:pt x="2081" y="94"/>
                    <a:pt x="2024" y="76"/>
                  </a:cubicBezTo>
                  <a:cubicBezTo>
                    <a:pt x="1967" y="58"/>
                    <a:pt x="1857" y="253"/>
                    <a:pt x="1791" y="241"/>
                  </a:cubicBezTo>
                  <a:cubicBezTo>
                    <a:pt x="1725" y="229"/>
                    <a:pt x="1686" y="0"/>
                    <a:pt x="1626" y="1"/>
                  </a:cubicBezTo>
                  <a:cubicBezTo>
                    <a:pt x="1566" y="2"/>
                    <a:pt x="1498" y="238"/>
                    <a:pt x="1428" y="248"/>
                  </a:cubicBezTo>
                  <a:cubicBezTo>
                    <a:pt x="1358" y="258"/>
                    <a:pt x="1263" y="49"/>
                    <a:pt x="1208" y="63"/>
                  </a:cubicBezTo>
                  <a:cubicBezTo>
                    <a:pt x="1153" y="77"/>
                    <a:pt x="1161" y="303"/>
                    <a:pt x="1098" y="330"/>
                  </a:cubicBezTo>
                  <a:cubicBezTo>
                    <a:pt x="1035" y="357"/>
                    <a:pt x="880" y="196"/>
                    <a:pt x="831" y="227"/>
                  </a:cubicBezTo>
                  <a:cubicBezTo>
                    <a:pt x="782" y="258"/>
                    <a:pt x="860" y="477"/>
                    <a:pt x="804" y="515"/>
                  </a:cubicBezTo>
                  <a:cubicBezTo>
                    <a:pt x="748" y="553"/>
                    <a:pt x="537" y="408"/>
                    <a:pt x="495" y="454"/>
                  </a:cubicBezTo>
                  <a:cubicBezTo>
                    <a:pt x="453" y="500"/>
                    <a:pt x="589" y="734"/>
                    <a:pt x="550" y="790"/>
                  </a:cubicBezTo>
                  <a:cubicBezTo>
                    <a:pt x="511" y="846"/>
                    <a:pt x="291" y="740"/>
                    <a:pt x="262" y="790"/>
                  </a:cubicBezTo>
                  <a:cubicBezTo>
                    <a:pt x="233" y="840"/>
                    <a:pt x="407" y="1027"/>
                    <a:pt x="378" y="1091"/>
                  </a:cubicBezTo>
                  <a:cubicBezTo>
                    <a:pt x="349" y="1155"/>
                    <a:pt x="104" y="1119"/>
                    <a:pt x="90" y="1174"/>
                  </a:cubicBezTo>
                  <a:cubicBezTo>
                    <a:pt x="76" y="1229"/>
                    <a:pt x="311" y="1352"/>
                    <a:pt x="296" y="1420"/>
                  </a:cubicBezTo>
                  <a:cubicBezTo>
                    <a:pt x="281" y="1488"/>
                    <a:pt x="2" y="1528"/>
                    <a:pt x="1" y="1585"/>
                  </a:cubicBezTo>
                  <a:cubicBezTo>
                    <a:pt x="0" y="1642"/>
                    <a:pt x="275" y="1695"/>
                    <a:pt x="289" y="1763"/>
                  </a:cubicBezTo>
                  <a:cubicBezTo>
                    <a:pt x="303" y="1831"/>
                    <a:pt x="73" y="1940"/>
                    <a:pt x="84" y="1996"/>
                  </a:cubicBezTo>
                  <a:cubicBezTo>
                    <a:pt x="95" y="2052"/>
                    <a:pt x="331" y="2038"/>
                    <a:pt x="358" y="2099"/>
                  </a:cubicBezTo>
                  <a:cubicBezTo>
                    <a:pt x="385" y="2160"/>
                    <a:pt x="218" y="2307"/>
                    <a:pt x="248" y="2360"/>
                  </a:cubicBezTo>
                  <a:cubicBezTo>
                    <a:pt x="278" y="2413"/>
                    <a:pt x="494" y="2357"/>
                    <a:pt x="536" y="2415"/>
                  </a:cubicBezTo>
                  <a:cubicBezTo>
                    <a:pt x="578" y="2473"/>
                    <a:pt x="460" y="2670"/>
                    <a:pt x="502" y="2710"/>
                  </a:cubicBezTo>
                  <a:cubicBezTo>
                    <a:pt x="544" y="2750"/>
                    <a:pt x="740" y="2615"/>
                    <a:pt x="790" y="2655"/>
                  </a:cubicBezTo>
                  <a:cubicBezTo>
                    <a:pt x="840" y="2695"/>
                    <a:pt x="749" y="2924"/>
                    <a:pt x="804" y="295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553" name="Group 49">
              <a:extLst>
                <a:ext uri="{FF2B5EF4-FFF2-40B4-BE49-F238E27FC236}">
                  <a16:creationId xmlns:a16="http://schemas.microsoft.com/office/drawing/2014/main" id="{932BF75B-BABA-47F0-A91C-AC3A99F2B4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2795"/>
              <a:ext cx="317" cy="136"/>
              <a:chOff x="1851" y="3748"/>
              <a:chExt cx="317" cy="136"/>
            </a:xfrm>
          </p:grpSpPr>
          <p:sp>
            <p:nvSpPr>
              <p:cNvPr id="21554" name="AutoShape 50">
                <a:extLst>
                  <a:ext uri="{FF2B5EF4-FFF2-40B4-BE49-F238E27FC236}">
                    <a16:creationId xmlns:a16="http://schemas.microsoft.com/office/drawing/2014/main" id="{E1132CD1-1939-4597-9F4E-8E6461356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851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55" name="AutoShape 51">
                <a:extLst>
                  <a:ext uri="{FF2B5EF4-FFF2-40B4-BE49-F238E27FC236}">
                    <a16:creationId xmlns:a16="http://schemas.microsoft.com/office/drawing/2014/main" id="{88F506F1-7B9E-4061-B1DB-55100D355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032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556" name="Group 52">
            <a:extLst>
              <a:ext uri="{FF2B5EF4-FFF2-40B4-BE49-F238E27FC236}">
                <a16:creationId xmlns:a16="http://schemas.microsoft.com/office/drawing/2014/main" id="{A9431B35-82E1-424C-9C11-C592B3080819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981075"/>
            <a:ext cx="1298575" cy="1298575"/>
            <a:chOff x="398" y="2114"/>
            <a:chExt cx="771" cy="771"/>
          </a:xfrm>
        </p:grpSpPr>
        <p:sp>
          <p:nvSpPr>
            <p:cNvPr id="21557" name="Freeform 53">
              <a:extLst>
                <a:ext uri="{FF2B5EF4-FFF2-40B4-BE49-F238E27FC236}">
                  <a16:creationId xmlns:a16="http://schemas.microsoft.com/office/drawing/2014/main" id="{60D3FEC0-B742-40A9-BDCB-366EA4382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114"/>
              <a:ext cx="771" cy="771"/>
            </a:xfrm>
            <a:custGeom>
              <a:avLst/>
              <a:gdLst>
                <a:gd name="T0" fmla="*/ 0 w 771"/>
                <a:gd name="T1" fmla="*/ 272 h 771"/>
                <a:gd name="T2" fmla="*/ 45 w 771"/>
                <a:gd name="T3" fmla="*/ 318 h 771"/>
                <a:gd name="T4" fmla="*/ 0 w 771"/>
                <a:gd name="T5" fmla="*/ 363 h 771"/>
                <a:gd name="T6" fmla="*/ 45 w 771"/>
                <a:gd name="T7" fmla="*/ 408 h 771"/>
                <a:gd name="T8" fmla="*/ 0 w 771"/>
                <a:gd name="T9" fmla="*/ 454 h 771"/>
                <a:gd name="T10" fmla="*/ 45 w 771"/>
                <a:gd name="T11" fmla="*/ 499 h 771"/>
                <a:gd name="T12" fmla="*/ 91 w 771"/>
                <a:gd name="T13" fmla="*/ 590 h 771"/>
                <a:gd name="T14" fmla="*/ 136 w 771"/>
                <a:gd name="T15" fmla="*/ 635 h 771"/>
                <a:gd name="T16" fmla="*/ 181 w 771"/>
                <a:gd name="T17" fmla="*/ 681 h 771"/>
                <a:gd name="T18" fmla="*/ 272 w 771"/>
                <a:gd name="T19" fmla="*/ 726 h 771"/>
                <a:gd name="T20" fmla="*/ 317 w 771"/>
                <a:gd name="T21" fmla="*/ 771 h 771"/>
                <a:gd name="T22" fmla="*/ 363 w 771"/>
                <a:gd name="T23" fmla="*/ 726 h 771"/>
                <a:gd name="T24" fmla="*/ 408 w 771"/>
                <a:gd name="T25" fmla="*/ 771 h 771"/>
                <a:gd name="T26" fmla="*/ 454 w 771"/>
                <a:gd name="T27" fmla="*/ 726 h 771"/>
                <a:gd name="T28" fmla="*/ 499 w 771"/>
                <a:gd name="T29" fmla="*/ 771 h 771"/>
                <a:gd name="T30" fmla="*/ 590 w 771"/>
                <a:gd name="T31" fmla="*/ 726 h 771"/>
                <a:gd name="T32" fmla="*/ 635 w 771"/>
                <a:gd name="T33" fmla="*/ 681 h 771"/>
                <a:gd name="T34" fmla="*/ 680 w 771"/>
                <a:gd name="T35" fmla="*/ 635 h 771"/>
                <a:gd name="T36" fmla="*/ 726 w 771"/>
                <a:gd name="T37" fmla="*/ 590 h 771"/>
                <a:gd name="T38" fmla="*/ 771 w 771"/>
                <a:gd name="T39" fmla="*/ 499 h 771"/>
                <a:gd name="T40" fmla="*/ 726 w 771"/>
                <a:gd name="T41" fmla="*/ 454 h 771"/>
                <a:gd name="T42" fmla="*/ 771 w 771"/>
                <a:gd name="T43" fmla="*/ 408 h 771"/>
                <a:gd name="T44" fmla="*/ 726 w 771"/>
                <a:gd name="T45" fmla="*/ 363 h 771"/>
                <a:gd name="T46" fmla="*/ 771 w 771"/>
                <a:gd name="T47" fmla="*/ 318 h 771"/>
                <a:gd name="T48" fmla="*/ 726 w 771"/>
                <a:gd name="T49" fmla="*/ 272 h 771"/>
                <a:gd name="T50" fmla="*/ 680 w 771"/>
                <a:gd name="T51" fmla="*/ 182 h 771"/>
                <a:gd name="T52" fmla="*/ 635 w 771"/>
                <a:gd name="T53" fmla="*/ 136 h 771"/>
                <a:gd name="T54" fmla="*/ 590 w 771"/>
                <a:gd name="T55" fmla="*/ 91 h 771"/>
                <a:gd name="T56" fmla="*/ 499 w 771"/>
                <a:gd name="T57" fmla="*/ 46 h 771"/>
                <a:gd name="T58" fmla="*/ 454 w 771"/>
                <a:gd name="T59" fmla="*/ 0 h 771"/>
                <a:gd name="T60" fmla="*/ 408 w 771"/>
                <a:gd name="T61" fmla="*/ 46 h 771"/>
                <a:gd name="T62" fmla="*/ 363 w 771"/>
                <a:gd name="T63" fmla="*/ 0 h 771"/>
                <a:gd name="T64" fmla="*/ 317 w 771"/>
                <a:gd name="T65" fmla="*/ 46 h 771"/>
                <a:gd name="T66" fmla="*/ 272 w 771"/>
                <a:gd name="T67" fmla="*/ 0 h 771"/>
                <a:gd name="T68" fmla="*/ 181 w 771"/>
                <a:gd name="T69" fmla="*/ 46 h 771"/>
                <a:gd name="T70" fmla="*/ 136 w 771"/>
                <a:gd name="T71" fmla="*/ 91 h 771"/>
                <a:gd name="T72" fmla="*/ 91 w 771"/>
                <a:gd name="T73" fmla="*/ 136 h 771"/>
                <a:gd name="T74" fmla="*/ 45 w 771"/>
                <a:gd name="T75" fmla="*/ 182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1" h="771">
                  <a:moveTo>
                    <a:pt x="45" y="272"/>
                  </a:moveTo>
                  <a:lnTo>
                    <a:pt x="0" y="272"/>
                  </a:lnTo>
                  <a:lnTo>
                    <a:pt x="0" y="318"/>
                  </a:lnTo>
                  <a:lnTo>
                    <a:pt x="45" y="318"/>
                  </a:lnTo>
                  <a:lnTo>
                    <a:pt x="45" y="363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45" y="408"/>
                  </a:lnTo>
                  <a:lnTo>
                    <a:pt x="45" y="454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45" y="499"/>
                  </a:lnTo>
                  <a:lnTo>
                    <a:pt x="45" y="590"/>
                  </a:lnTo>
                  <a:lnTo>
                    <a:pt x="91" y="590"/>
                  </a:lnTo>
                  <a:lnTo>
                    <a:pt x="91" y="635"/>
                  </a:lnTo>
                  <a:lnTo>
                    <a:pt x="136" y="635"/>
                  </a:lnTo>
                  <a:lnTo>
                    <a:pt x="136" y="681"/>
                  </a:lnTo>
                  <a:lnTo>
                    <a:pt x="181" y="681"/>
                  </a:lnTo>
                  <a:lnTo>
                    <a:pt x="181" y="726"/>
                  </a:lnTo>
                  <a:lnTo>
                    <a:pt x="272" y="726"/>
                  </a:lnTo>
                  <a:lnTo>
                    <a:pt x="272" y="771"/>
                  </a:lnTo>
                  <a:lnTo>
                    <a:pt x="317" y="771"/>
                  </a:lnTo>
                  <a:lnTo>
                    <a:pt x="317" y="726"/>
                  </a:lnTo>
                  <a:lnTo>
                    <a:pt x="363" y="726"/>
                  </a:lnTo>
                  <a:lnTo>
                    <a:pt x="363" y="771"/>
                  </a:lnTo>
                  <a:lnTo>
                    <a:pt x="408" y="771"/>
                  </a:lnTo>
                  <a:lnTo>
                    <a:pt x="408" y="726"/>
                  </a:lnTo>
                  <a:lnTo>
                    <a:pt x="454" y="726"/>
                  </a:lnTo>
                  <a:lnTo>
                    <a:pt x="454" y="771"/>
                  </a:lnTo>
                  <a:lnTo>
                    <a:pt x="499" y="771"/>
                  </a:lnTo>
                  <a:lnTo>
                    <a:pt x="499" y="726"/>
                  </a:lnTo>
                  <a:lnTo>
                    <a:pt x="590" y="726"/>
                  </a:lnTo>
                  <a:lnTo>
                    <a:pt x="590" y="681"/>
                  </a:lnTo>
                  <a:lnTo>
                    <a:pt x="635" y="681"/>
                  </a:lnTo>
                  <a:lnTo>
                    <a:pt x="635" y="635"/>
                  </a:lnTo>
                  <a:lnTo>
                    <a:pt x="680" y="635"/>
                  </a:lnTo>
                  <a:lnTo>
                    <a:pt x="680" y="590"/>
                  </a:lnTo>
                  <a:lnTo>
                    <a:pt x="726" y="590"/>
                  </a:lnTo>
                  <a:lnTo>
                    <a:pt x="726" y="499"/>
                  </a:lnTo>
                  <a:lnTo>
                    <a:pt x="771" y="499"/>
                  </a:lnTo>
                  <a:lnTo>
                    <a:pt x="771" y="454"/>
                  </a:lnTo>
                  <a:lnTo>
                    <a:pt x="726" y="454"/>
                  </a:lnTo>
                  <a:lnTo>
                    <a:pt x="726" y="408"/>
                  </a:lnTo>
                  <a:lnTo>
                    <a:pt x="771" y="408"/>
                  </a:lnTo>
                  <a:lnTo>
                    <a:pt x="771" y="363"/>
                  </a:lnTo>
                  <a:lnTo>
                    <a:pt x="726" y="363"/>
                  </a:lnTo>
                  <a:lnTo>
                    <a:pt x="726" y="318"/>
                  </a:lnTo>
                  <a:lnTo>
                    <a:pt x="771" y="318"/>
                  </a:lnTo>
                  <a:lnTo>
                    <a:pt x="771" y="272"/>
                  </a:lnTo>
                  <a:lnTo>
                    <a:pt x="726" y="272"/>
                  </a:lnTo>
                  <a:lnTo>
                    <a:pt x="726" y="182"/>
                  </a:lnTo>
                  <a:lnTo>
                    <a:pt x="680" y="182"/>
                  </a:lnTo>
                  <a:lnTo>
                    <a:pt x="680" y="136"/>
                  </a:lnTo>
                  <a:lnTo>
                    <a:pt x="635" y="136"/>
                  </a:lnTo>
                  <a:lnTo>
                    <a:pt x="635" y="91"/>
                  </a:lnTo>
                  <a:lnTo>
                    <a:pt x="590" y="91"/>
                  </a:lnTo>
                  <a:lnTo>
                    <a:pt x="590" y="46"/>
                  </a:lnTo>
                  <a:lnTo>
                    <a:pt x="499" y="46"/>
                  </a:lnTo>
                  <a:lnTo>
                    <a:pt x="499" y="0"/>
                  </a:lnTo>
                  <a:lnTo>
                    <a:pt x="454" y="0"/>
                  </a:lnTo>
                  <a:lnTo>
                    <a:pt x="454" y="46"/>
                  </a:lnTo>
                  <a:lnTo>
                    <a:pt x="408" y="46"/>
                  </a:lnTo>
                  <a:lnTo>
                    <a:pt x="408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17" y="46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81" y="46"/>
                  </a:lnTo>
                  <a:lnTo>
                    <a:pt x="181" y="91"/>
                  </a:lnTo>
                  <a:lnTo>
                    <a:pt x="136" y="91"/>
                  </a:lnTo>
                  <a:lnTo>
                    <a:pt x="136" y="136"/>
                  </a:lnTo>
                  <a:lnTo>
                    <a:pt x="91" y="136"/>
                  </a:lnTo>
                  <a:lnTo>
                    <a:pt x="91" y="182"/>
                  </a:lnTo>
                  <a:lnTo>
                    <a:pt x="45" y="182"/>
                  </a:lnTo>
                  <a:lnTo>
                    <a:pt x="45" y="272"/>
                  </a:lnTo>
                  <a:close/>
                </a:path>
              </a:pathLst>
            </a:custGeom>
            <a:solidFill>
              <a:srgbClr val="33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8" name="Freeform 54">
              <a:extLst>
                <a:ext uri="{FF2B5EF4-FFF2-40B4-BE49-F238E27FC236}">
                  <a16:creationId xmlns:a16="http://schemas.microsoft.com/office/drawing/2014/main" id="{9E3F380D-AC9D-435C-B2FB-D33BDCEA5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2567"/>
              <a:ext cx="318" cy="182"/>
            </a:xfrm>
            <a:custGeom>
              <a:avLst/>
              <a:gdLst>
                <a:gd name="T0" fmla="*/ 0 w 318"/>
                <a:gd name="T1" fmla="*/ 182 h 182"/>
                <a:gd name="T2" fmla="*/ 0 w 318"/>
                <a:gd name="T3" fmla="*/ 0 h 182"/>
                <a:gd name="T4" fmla="*/ 46 w 318"/>
                <a:gd name="T5" fmla="*/ 0 h 182"/>
                <a:gd name="T6" fmla="*/ 46 w 318"/>
                <a:gd name="T7" fmla="*/ 45 h 182"/>
                <a:gd name="T8" fmla="*/ 91 w 318"/>
                <a:gd name="T9" fmla="*/ 45 h 182"/>
                <a:gd name="T10" fmla="*/ 91 w 318"/>
                <a:gd name="T11" fmla="*/ 0 h 182"/>
                <a:gd name="T12" fmla="*/ 136 w 318"/>
                <a:gd name="T13" fmla="*/ 0 h 182"/>
                <a:gd name="T14" fmla="*/ 136 w 318"/>
                <a:gd name="T15" fmla="*/ 45 h 182"/>
                <a:gd name="T16" fmla="*/ 182 w 318"/>
                <a:gd name="T17" fmla="*/ 45 h 182"/>
                <a:gd name="T18" fmla="*/ 182 w 318"/>
                <a:gd name="T19" fmla="*/ 0 h 182"/>
                <a:gd name="T20" fmla="*/ 227 w 318"/>
                <a:gd name="T21" fmla="*/ 0 h 182"/>
                <a:gd name="T22" fmla="*/ 227 w 318"/>
                <a:gd name="T23" fmla="*/ 45 h 182"/>
                <a:gd name="T24" fmla="*/ 272 w 318"/>
                <a:gd name="T25" fmla="*/ 45 h 182"/>
                <a:gd name="T26" fmla="*/ 272 w 318"/>
                <a:gd name="T27" fmla="*/ 0 h 182"/>
                <a:gd name="T28" fmla="*/ 318 w 318"/>
                <a:gd name="T29" fmla="*/ 0 h 182"/>
                <a:gd name="T30" fmla="*/ 318 w 318"/>
                <a:gd name="T31" fmla="*/ 182 h 182"/>
                <a:gd name="T32" fmla="*/ 272 w 318"/>
                <a:gd name="T33" fmla="*/ 182 h 182"/>
                <a:gd name="T34" fmla="*/ 272 w 318"/>
                <a:gd name="T35" fmla="*/ 136 h 182"/>
                <a:gd name="T36" fmla="*/ 227 w 318"/>
                <a:gd name="T37" fmla="*/ 136 h 182"/>
                <a:gd name="T38" fmla="*/ 227 w 318"/>
                <a:gd name="T39" fmla="*/ 182 h 182"/>
                <a:gd name="T40" fmla="*/ 182 w 318"/>
                <a:gd name="T41" fmla="*/ 182 h 182"/>
                <a:gd name="T42" fmla="*/ 182 w 318"/>
                <a:gd name="T43" fmla="*/ 136 h 182"/>
                <a:gd name="T44" fmla="*/ 136 w 318"/>
                <a:gd name="T45" fmla="*/ 136 h 182"/>
                <a:gd name="T46" fmla="*/ 136 w 318"/>
                <a:gd name="T47" fmla="*/ 182 h 182"/>
                <a:gd name="T48" fmla="*/ 91 w 318"/>
                <a:gd name="T49" fmla="*/ 182 h 182"/>
                <a:gd name="T50" fmla="*/ 91 w 318"/>
                <a:gd name="T51" fmla="*/ 136 h 182"/>
                <a:gd name="T52" fmla="*/ 46 w 318"/>
                <a:gd name="T53" fmla="*/ 136 h 182"/>
                <a:gd name="T54" fmla="*/ 46 w 318"/>
                <a:gd name="T55" fmla="*/ 182 h 182"/>
                <a:gd name="T56" fmla="*/ 0 w 318"/>
                <a:gd name="T5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8" h="182">
                  <a:moveTo>
                    <a:pt x="0" y="182"/>
                  </a:moveTo>
                  <a:lnTo>
                    <a:pt x="0" y="0"/>
                  </a:lnTo>
                  <a:lnTo>
                    <a:pt x="46" y="0"/>
                  </a:lnTo>
                  <a:lnTo>
                    <a:pt x="46" y="45"/>
                  </a:lnTo>
                  <a:lnTo>
                    <a:pt x="91" y="45"/>
                  </a:lnTo>
                  <a:lnTo>
                    <a:pt x="91" y="0"/>
                  </a:lnTo>
                  <a:lnTo>
                    <a:pt x="136" y="0"/>
                  </a:lnTo>
                  <a:lnTo>
                    <a:pt x="136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227" y="0"/>
                  </a:lnTo>
                  <a:lnTo>
                    <a:pt x="227" y="45"/>
                  </a:lnTo>
                  <a:lnTo>
                    <a:pt x="272" y="45"/>
                  </a:lnTo>
                  <a:lnTo>
                    <a:pt x="272" y="0"/>
                  </a:lnTo>
                  <a:lnTo>
                    <a:pt x="318" y="0"/>
                  </a:lnTo>
                  <a:lnTo>
                    <a:pt x="318" y="182"/>
                  </a:lnTo>
                  <a:lnTo>
                    <a:pt x="272" y="182"/>
                  </a:lnTo>
                  <a:lnTo>
                    <a:pt x="272" y="136"/>
                  </a:lnTo>
                  <a:lnTo>
                    <a:pt x="227" y="136"/>
                  </a:lnTo>
                  <a:lnTo>
                    <a:pt x="227" y="182"/>
                  </a:lnTo>
                  <a:lnTo>
                    <a:pt x="182" y="182"/>
                  </a:lnTo>
                  <a:lnTo>
                    <a:pt x="182" y="136"/>
                  </a:lnTo>
                  <a:lnTo>
                    <a:pt x="136" y="136"/>
                  </a:lnTo>
                  <a:lnTo>
                    <a:pt x="136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46" y="136"/>
                  </a:lnTo>
                  <a:lnTo>
                    <a:pt x="46" y="182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9" name="Freeform 55">
              <a:extLst>
                <a:ext uri="{FF2B5EF4-FFF2-40B4-BE49-F238E27FC236}">
                  <a16:creationId xmlns:a16="http://schemas.microsoft.com/office/drawing/2014/main" id="{14E4ECD1-B1F4-4C05-96AC-5BF712011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2296"/>
              <a:ext cx="227" cy="227"/>
            </a:xfrm>
            <a:custGeom>
              <a:avLst/>
              <a:gdLst>
                <a:gd name="T0" fmla="*/ 227 w 227"/>
                <a:gd name="T1" fmla="*/ 136 h 227"/>
                <a:gd name="T2" fmla="*/ 182 w 227"/>
                <a:gd name="T3" fmla="*/ 136 h 227"/>
                <a:gd name="T4" fmla="*/ 182 w 227"/>
                <a:gd name="T5" fmla="*/ 182 h 227"/>
                <a:gd name="T6" fmla="*/ 91 w 227"/>
                <a:gd name="T7" fmla="*/ 182 h 227"/>
                <a:gd name="T8" fmla="*/ 91 w 227"/>
                <a:gd name="T9" fmla="*/ 227 h 227"/>
                <a:gd name="T10" fmla="*/ 0 w 227"/>
                <a:gd name="T11" fmla="*/ 227 h 227"/>
                <a:gd name="T12" fmla="*/ 0 w 227"/>
                <a:gd name="T13" fmla="*/ 182 h 227"/>
                <a:gd name="T14" fmla="*/ 91 w 227"/>
                <a:gd name="T15" fmla="*/ 182 h 227"/>
                <a:gd name="T16" fmla="*/ 91 w 227"/>
                <a:gd name="T17" fmla="*/ 136 h 227"/>
                <a:gd name="T18" fmla="*/ 182 w 227"/>
                <a:gd name="T19" fmla="*/ 136 h 227"/>
                <a:gd name="T20" fmla="*/ 182 w 227"/>
                <a:gd name="T21" fmla="*/ 91 h 227"/>
                <a:gd name="T22" fmla="*/ 91 w 227"/>
                <a:gd name="T23" fmla="*/ 91 h 227"/>
                <a:gd name="T24" fmla="*/ 91 w 227"/>
                <a:gd name="T25" fmla="*/ 45 h 227"/>
                <a:gd name="T26" fmla="*/ 0 w 227"/>
                <a:gd name="T27" fmla="*/ 45 h 227"/>
                <a:gd name="T28" fmla="*/ 0 w 227"/>
                <a:gd name="T29" fmla="*/ 0 h 227"/>
                <a:gd name="T30" fmla="*/ 91 w 227"/>
                <a:gd name="T31" fmla="*/ 0 h 227"/>
                <a:gd name="T32" fmla="*/ 91 w 227"/>
                <a:gd name="T33" fmla="*/ 45 h 227"/>
                <a:gd name="T34" fmla="*/ 182 w 227"/>
                <a:gd name="T35" fmla="*/ 45 h 227"/>
                <a:gd name="T36" fmla="*/ 182 w 227"/>
                <a:gd name="T37" fmla="*/ 91 h 227"/>
                <a:gd name="T38" fmla="*/ 227 w 227"/>
                <a:gd name="T39" fmla="*/ 91 h 227"/>
                <a:gd name="T40" fmla="*/ 227 w 227"/>
                <a:gd name="T41" fmla="*/ 13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227">
                  <a:moveTo>
                    <a:pt x="227" y="136"/>
                  </a:moveTo>
                  <a:lnTo>
                    <a:pt x="182" y="136"/>
                  </a:lnTo>
                  <a:lnTo>
                    <a:pt x="182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182" y="136"/>
                  </a:lnTo>
                  <a:lnTo>
                    <a:pt x="182" y="91"/>
                  </a:lnTo>
                  <a:lnTo>
                    <a:pt x="91" y="91"/>
                  </a:lnTo>
                  <a:lnTo>
                    <a:pt x="91" y="45"/>
                  </a:lnTo>
                  <a:lnTo>
                    <a:pt x="0" y="45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182" y="45"/>
                  </a:lnTo>
                  <a:lnTo>
                    <a:pt x="182" y="91"/>
                  </a:lnTo>
                  <a:lnTo>
                    <a:pt x="227" y="91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0" name="Freeform 56">
              <a:extLst>
                <a:ext uri="{FF2B5EF4-FFF2-40B4-BE49-F238E27FC236}">
                  <a16:creationId xmlns:a16="http://schemas.microsoft.com/office/drawing/2014/main" id="{761966FA-7A6E-4681-A568-F8725D2F6D7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7" y="2296"/>
              <a:ext cx="227" cy="227"/>
            </a:xfrm>
            <a:custGeom>
              <a:avLst/>
              <a:gdLst>
                <a:gd name="T0" fmla="*/ 227 w 227"/>
                <a:gd name="T1" fmla="*/ 136 h 227"/>
                <a:gd name="T2" fmla="*/ 182 w 227"/>
                <a:gd name="T3" fmla="*/ 136 h 227"/>
                <a:gd name="T4" fmla="*/ 182 w 227"/>
                <a:gd name="T5" fmla="*/ 182 h 227"/>
                <a:gd name="T6" fmla="*/ 91 w 227"/>
                <a:gd name="T7" fmla="*/ 182 h 227"/>
                <a:gd name="T8" fmla="*/ 91 w 227"/>
                <a:gd name="T9" fmla="*/ 227 h 227"/>
                <a:gd name="T10" fmla="*/ 0 w 227"/>
                <a:gd name="T11" fmla="*/ 227 h 227"/>
                <a:gd name="T12" fmla="*/ 0 w 227"/>
                <a:gd name="T13" fmla="*/ 182 h 227"/>
                <a:gd name="T14" fmla="*/ 91 w 227"/>
                <a:gd name="T15" fmla="*/ 182 h 227"/>
                <a:gd name="T16" fmla="*/ 91 w 227"/>
                <a:gd name="T17" fmla="*/ 136 h 227"/>
                <a:gd name="T18" fmla="*/ 182 w 227"/>
                <a:gd name="T19" fmla="*/ 136 h 227"/>
                <a:gd name="T20" fmla="*/ 182 w 227"/>
                <a:gd name="T21" fmla="*/ 91 h 227"/>
                <a:gd name="T22" fmla="*/ 91 w 227"/>
                <a:gd name="T23" fmla="*/ 91 h 227"/>
                <a:gd name="T24" fmla="*/ 91 w 227"/>
                <a:gd name="T25" fmla="*/ 45 h 227"/>
                <a:gd name="T26" fmla="*/ 0 w 227"/>
                <a:gd name="T27" fmla="*/ 45 h 227"/>
                <a:gd name="T28" fmla="*/ 0 w 227"/>
                <a:gd name="T29" fmla="*/ 0 h 227"/>
                <a:gd name="T30" fmla="*/ 91 w 227"/>
                <a:gd name="T31" fmla="*/ 0 h 227"/>
                <a:gd name="T32" fmla="*/ 91 w 227"/>
                <a:gd name="T33" fmla="*/ 45 h 227"/>
                <a:gd name="T34" fmla="*/ 182 w 227"/>
                <a:gd name="T35" fmla="*/ 45 h 227"/>
                <a:gd name="T36" fmla="*/ 182 w 227"/>
                <a:gd name="T37" fmla="*/ 91 h 227"/>
                <a:gd name="T38" fmla="*/ 227 w 227"/>
                <a:gd name="T39" fmla="*/ 91 h 227"/>
                <a:gd name="T40" fmla="*/ 227 w 227"/>
                <a:gd name="T41" fmla="*/ 13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227">
                  <a:moveTo>
                    <a:pt x="227" y="136"/>
                  </a:moveTo>
                  <a:lnTo>
                    <a:pt x="182" y="136"/>
                  </a:lnTo>
                  <a:lnTo>
                    <a:pt x="182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182" y="136"/>
                  </a:lnTo>
                  <a:lnTo>
                    <a:pt x="182" y="91"/>
                  </a:lnTo>
                  <a:lnTo>
                    <a:pt x="91" y="91"/>
                  </a:lnTo>
                  <a:lnTo>
                    <a:pt x="91" y="45"/>
                  </a:lnTo>
                  <a:lnTo>
                    <a:pt x="0" y="45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182" y="45"/>
                  </a:lnTo>
                  <a:lnTo>
                    <a:pt x="182" y="91"/>
                  </a:lnTo>
                  <a:lnTo>
                    <a:pt x="227" y="91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61" name="Group 57">
            <a:extLst>
              <a:ext uri="{FF2B5EF4-FFF2-40B4-BE49-F238E27FC236}">
                <a16:creationId xmlns:a16="http://schemas.microsoft.com/office/drawing/2014/main" id="{0B845A9D-4CEE-45C7-9A1A-5D791EA468C7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981075"/>
            <a:ext cx="1298575" cy="1298575"/>
            <a:chOff x="1124" y="2160"/>
            <a:chExt cx="771" cy="771"/>
          </a:xfrm>
        </p:grpSpPr>
        <p:sp>
          <p:nvSpPr>
            <p:cNvPr id="21562" name="Freeform 58">
              <a:extLst>
                <a:ext uri="{FF2B5EF4-FFF2-40B4-BE49-F238E27FC236}">
                  <a16:creationId xmlns:a16="http://schemas.microsoft.com/office/drawing/2014/main" id="{69E134D0-FBD7-44FE-96FB-5197C05BE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2160"/>
              <a:ext cx="771" cy="771"/>
            </a:xfrm>
            <a:custGeom>
              <a:avLst/>
              <a:gdLst>
                <a:gd name="T0" fmla="*/ 0 w 771"/>
                <a:gd name="T1" fmla="*/ 272 h 771"/>
                <a:gd name="T2" fmla="*/ 45 w 771"/>
                <a:gd name="T3" fmla="*/ 318 h 771"/>
                <a:gd name="T4" fmla="*/ 0 w 771"/>
                <a:gd name="T5" fmla="*/ 363 h 771"/>
                <a:gd name="T6" fmla="*/ 45 w 771"/>
                <a:gd name="T7" fmla="*/ 408 h 771"/>
                <a:gd name="T8" fmla="*/ 0 w 771"/>
                <a:gd name="T9" fmla="*/ 454 h 771"/>
                <a:gd name="T10" fmla="*/ 45 w 771"/>
                <a:gd name="T11" fmla="*/ 499 h 771"/>
                <a:gd name="T12" fmla="*/ 91 w 771"/>
                <a:gd name="T13" fmla="*/ 590 h 771"/>
                <a:gd name="T14" fmla="*/ 136 w 771"/>
                <a:gd name="T15" fmla="*/ 635 h 771"/>
                <a:gd name="T16" fmla="*/ 181 w 771"/>
                <a:gd name="T17" fmla="*/ 681 h 771"/>
                <a:gd name="T18" fmla="*/ 272 w 771"/>
                <a:gd name="T19" fmla="*/ 726 h 771"/>
                <a:gd name="T20" fmla="*/ 317 w 771"/>
                <a:gd name="T21" fmla="*/ 771 h 771"/>
                <a:gd name="T22" fmla="*/ 363 w 771"/>
                <a:gd name="T23" fmla="*/ 726 h 771"/>
                <a:gd name="T24" fmla="*/ 408 w 771"/>
                <a:gd name="T25" fmla="*/ 771 h 771"/>
                <a:gd name="T26" fmla="*/ 454 w 771"/>
                <a:gd name="T27" fmla="*/ 726 h 771"/>
                <a:gd name="T28" fmla="*/ 499 w 771"/>
                <a:gd name="T29" fmla="*/ 771 h 771"/>
                <a:gd name="T30" fmla="*/ 590 w 771"/>
                <a:gd name="T31" fmla="*/ 726 h 771"/>
                <a:gd name="T32" fmla="*/ 635 w 771"/>
                <a:gd name="T33" fmla="*/ 681 h 771"/>
                <a:gd name="T34" fmla="*/ 680 w 771"/>
                <a:gd name="T35" fmla="*/ 635 h 771"/>
                <a:gd name="T36" fmla="*/ 726 w 771"/>
                <a:gd name="T37" fmla="*/ 590 h 771"/>
                <a:gd name="T38" fmla="*/ 771 w 771"/>
                <a:gd name="T39" fmla="*/ 499 h 771"/>
                <a:gd name="T40" fmla="*/ 726 w 771"/>
                <a:gd name="T41" fmla="*/ 454 h 771"/>
                <a:gd name="T42" fmla="*/ 771 w 771"/>
                <a:gd name="T43" fmla="*/ 408 h 771"/>
                <a:gd name="T44" fmla="*/ 726 w 771"/>
                <a:gd name="T45" fmla="*/ 363 h 771"/>
                <a:gd name="T46" fmla="*/ 771 w 771"/>
                <a:gd name="T47" fmla="*/ 318 h 771"/>
                <a:gd name="T48" fmla="*/ 726 w 771"/>
                <a:gd name="T49" fmla="*/ 272 h 771"/>
                <a:gd name="T50" fmla="*/ 680 w 771"/>
                <a:gd name="T51" fmla="*/ 182 h 771"/>
                <a:gd name="T52" fmla="*/ 635 w 771"/>
                <a:gd name="T53" fmla="*/ 136 h 771"/>
                <a:gd name="T54" fmla="*/ 590 w 771"/>
                <a:gd name="T55" fmla="*/ 91 h 771"/>
                <a:gd name="T56" fmla="*/ 499 w 771"/>
                <a:gd name="T57" fmla="*/ 46 h 771"/>
                <a:gd name="T58" fmla="*/ 454 w 771"/>
                <a:gd name="T59" fmla="*/ 0 h 771"/>
                <a:gd name="T60" fmla="*/ 408 w 771"/>
                <a:gd name="T61" fmla="*/ 46 h 771"/>
                <a:gd name="T62" fmla="*/ 363 w 771"/>
                <a:gd name="T63" fmla="*/ 0 h 771"/>
                <a:gd name="T64" fmla="*/ 317 w 771"/>
                <a:gd name="T65" fmla="*/ 46 h 771"/>
                <a:gd name="T66" fmla="*/ 272 w 771"/>
                <a:gd name="T67" fmla="*/ 0 h 771"/>
                <a:gd name="T68" fmla="*/ 181 w 771"/>
                <a:gd name="T69" fmla="*/ 46 h 771"/>
                <a:gd name="T70" fmla="*/ 136 w 771"/>
                <a:gd name="T71" fmla="*/ 91 h 771"/>
                <a:gd name="T72" fmla="*/ 91 w 771"/>
                <a:gd name="T73" fmla="*/ 136 h 771"/>
                <a:gd name="T74" fmla="*/ 45 w 771"/>
                <a:gd name="T75" fmla="*/ 182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1" h="771">
                  <a:moveTo>
                    <a:pt x="45" y="272"/>
                  </a:moveTo>
                  <a:lnTo>
                    <a:pt x="0" y="272"/>
                  </a:lnTo>
                  <a:lnTo>
                    <a:pt x="0" y="318"/>
                  </a:lnTo>
                  <a:lnTo>
                    <a:pt x="45" y="318"/>
                  </a:lnTo>
                  <a:lnTo>
                    <a:pt x="45" y="363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45" y="408"/>
                  </a:lnTo>
                  <a:lnTo>
                    <a:pt x="45" y="454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45" y="499"/>
                  </a:lnTo>
                  <a:lnTo>
                    <a:pt x="45" y="590"/>
                  </a:lnTo>
                  <a:lnTo>
                    <a:pt x="91" y="590"/>
                  </a:lnTo>
                  <a:lnTo>
                    <a:pt x="91" y="635"/>
                  </a:lnTo>
                  <a:lnTo>
                    <a:pt x="136" y="635"/>
                  </a:lnTo>
                  <a:lnTo>
                    <a:pt x="136" y="681"/>
                  </a:lnTo>
                  <a:lnTo>
                    <a:pt x="181" y="681"/>
                  </a:lnTo>
                  <a:lnTo>
                    <a:pt x="181" y="726"/>
                  </a:lnTo>
                  <a:lnTo>
                    <a:pt x="272" y="726"/>
                  </a:lnTo>
                  <a:lnTo>
                    <a:pt x="272" y="771"/>
                  </a:lnTo>
                  <a:lnTo>
                    <a:pt x="317" y="771"/>
                  </a:lnTo>
                  <a:lnTo>
                    <a:pt x="317" y="726"/>
                  </a:lnTo>
                  <a:lnTo>
                    <a:pt x="363" y="726"/>
                  </a:lnTo>
                  <a:lnTo>
                    <a:pt x="363" y="771"/>
                  </a:lnTo>
                  <a:lnTo>
                    <a:pt x="408" y="771"/>
                  </a:lnTo>
                  <a:lnTo>
                    <a:pt x="408" y="726"/>
                  </a:lnTo>
                  <a:lnTo>
                    <a:pt x="454" y="726"/>
                  </a:lnTo>
                  <a:lnTo>
                    <a:pt x="454" y="771"/>
                  </a:lnTo>
                  <a:lnTo>
                    <a:pt x="499" y="771"/>
                  </a:lnTo>
                  <a:lnTo>
                    <a:pt x="499" y="726"/>
                  </a:lnTo>
                  <a:lnTo>
                    <a:pt x="590" y="726"/>
                  </a:lnTo>
                  <a:lnTo>
                    <a:pt x="590" y="681"/>
                  </a:lnTo>
                  <a:lnTo>
                    <a:pt x="635" y="681"/>
                  </a:lnTo>
                  <a:lnTo>
                    <a:pt x="635" y="635"/>
                  </a:lnTo>
                  <a:lnTo>
                    <a:pt x="680" y="635"/>
                  </a:lnTo>
                  <a:lnTo>
                    <a:pt x="680" y="590"/>
                  </a:lnTo>
                  <a:lnTo>
                    <a:pt x="726" y="590"/>
                  </a:lnTo>
                  <a:lnTo>
                    <a:pt x="726" y="499"/>
                  </a:lnTo>
                  <a:lnTo>
                    <a:pt x="771" y="499"/>
                  </a:lnTo>
                  <a:lnTo>
                    <a:pt x="771" y="454"/>
                  </a:lnTo>
                  <a:lnTo>
                    <a:pt x="726" y="454"/>
                  </a:lnTo>
                  <a:lnTo>
                    <a:pt x="726" y="408"/>
                  </a:lnTo>
                  <a:lnTo>
                    <a:pt x="771" y="408"/>
                  </a:lnTo>
                  <a:lnTo>
                    <a:pt x="771" y="363"/>
                  </a:lnTo>
                  <a:lnTo>
                    <a:pt x="726" y="363"/>
                  </a:lnTo>
                  <a:lnTo>
                    <a:pt x="726" y="318"/>
                  </a:lnTo>
                  <a:lnTo>
                    <a:pt x="771" y="318"/>
                  </a:lnTo>
                  <a:lnTo>
                    <a:pt x="771" y="272"/>
                  </a:lnTo>
                  <a:lnTo>
                    <a:pt x="726" y="272"/>
                  </a:lnTo>
                  <a:lnTo>
                    <a:pt x="726" y="182"/>
                  </a:lnTo>
                  <a:lnTo>
                    <a:pt x="680" y="182"/>
                  </a:lnTo>
                  <a:lnTo>
                    <a:pt x="680" y="136"/>
                  </a:lnTo>
                  <a:lnTo>
                    <a:pt x="635" y="136"/>
                  </a:lnTo>
                  <a:lnTo>
                    <a:pt x="635" y="91"/>
                  </a:lnTo>
                  <a:lnTo>
                    <a:pt x="590" y="91"/>
                  </a:lnTo>
                  <a:lnTo>
                    <a:pt x="590" y="46"/>
                  </a:lnTo>
                  <a:lnTo>
                    <a:pt x="499" y="46"/>
                  </a:lnTo>
                  <a:lnTo>
                    <a:pt x="499" y="0"/>
                  </a:lnTo>
                  <a:lnTo>
                    <a:pt x="454" y="0"/>
                  </a:lnTo>
                  <a:lnTo>
                    <a:pt x="454" y="46"/>
                  </a:lnTo>
                  <a:lnTo>
                    <a:pt x="408" y="46"/>
                  </a:lnTo>
                  <a:lnTo>
                    <a:pt x="408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17" y="46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81" y="46"/>
                  </a:lnTo>
                  <a:lnTo>
                    <a:pt x="181" y="91"/>
                  </a:lnTo>
                  <a:lnTo>
                    <a:pt x="136" y="91"/>
                  </a:lnTo>
                  <a:lnTo>
                    <a:pt x="136" y="136"/>
                  </a:lnTo>
                  <a:lnTo>
                    <a:pt x="91" y="136"/>
                  </a:lnTo>
                  <a:lnTo>
                    <a:pt x="91" y="182"/>
                  </a:lnTo>
                  <a:lnTo>
                    <a:pt x="45" y="182"/>
                  </a:lnTo>
                  <a:lnTo>
                    <a:pt x="45" y="272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3" name="Freeform 59">
              <a:extLst>
                <a:ext uri="{FF2B5EF4-FFF2-40B4-BE49-F238E27FC236}">
                  <a16:creationId xmlns:a16="http://schemas.microsoft.com/office/drawing/2014/main" id="{A53A4460-F881-4A3A-B114-73A96FB66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2613"/>
              <a:ext cx="318" cy="182"/>
            </a:xfrm>
            <a:custGeom>
              <a:avLst/>
              <a:gdLst>
                <a:gd name="T0" fmla="*/ 0 w 318"/>
                <a:gd name="T1" fmla="*/ 182 h 182"/>
                <a:gd name="T2" fmla="*/ 0 w 318"/>
                <a:gd name="T3" fmla="*/ 0 h 182"/>
                <a:gd name="T4" fmla="*/ 46 w 318"/>
                <a:gd name="T5" fmla="*/ 0 h 182"/>
                <a:gd name="T6" fmla="*/ 46 w 318"/>
                <a:gd name="T7" fmla="*/ 45 h 182"/>
                <a:gd name="T8" fmla="*/ 91 w 318"/>
                <a:gd name="T9" fmla="*/ 45 h 182"/>
                <a:gd name="T10" fmla="*/ 91 w 318"/>
                <a:gd name="T11" fmla="*/ 0 h 182"/>
                <a:gd name="T12" fmla="*/ 136 w 318"/>
                <a:gd name="T13" fmla="*/ 0 h 182"/>
                <a:gd name="T14" fmla="*/ 136 w 318"/>
                <a:gd name="T15" fmla="*/ 45 h 182"/>
                <a:gd name="T16" fmla="*/ 182 w 318"/>
                <a:gd name="T17" fmla="*/ 45 h 182"/>
                <a:gd name="T18" fmla="*/ 182 w 318"/>
                <a:gd name="T19" fmla="*/ 0 h 182"/>
                <a:gd name="T20" fmla="*/ 227 w 318"/>
                <a:gd name="T21" fmla="*/ 0 h 182"/>
                <a:gd name="T22" fmla="*/ 227 w 318"/>
                <a:gd name="T23" fmla="*/ 45 h 182"/>
                <a:gd name="T24" fmla="*/ 272 w 318"/>
                <a:gd name="T25" fmla="*/ 45 h 182"/>
                <a:gd name="T26" fmla="*/ 272 w 318"/>
                <a:gd name="T27" fmla="*/ 0 h 182"/>
                <a:gd name="T28" fmla="*/ 318 w 318"/>
                <a:gd name="T29" fmla="*/ 0 h 182"/>
                <a:gd name="T30" fmla="*/ 318 w 318"/>
                <a:gd name="T31" fmla="*/ 182 h 182"/>
                <a:gd name="T32" fmla="*/ 272 w 318"/>
                <a:gd name="T33" fmla="*/ 182 h 182"/>
                <a:gd name="T34" fmla="*/ 272 w 318"/>
                <a:gd name="T35" fmla="*/ 136 h 182"/>
                <a:gd name="T36" fmla="*/ 227 w 318"/>
                <a:gd name="T37" fmla="*/ 136 h 182"/>
                <a:gd name="T38" fmla="*/ 227 w 318"/>
                <a:gd name="T39" fmla="*/ 182 h 182"/>
                <a:gd name="T40" fmla="*/ 182 w 318"/>
                <a:gd name="T41" fmla="*/ 182 h 182"/>
                <a:gd name="T42" fmla="*/ 182 w 318"/>
                <a:gd name="T43" fmla="*/ 136 h 182"/>
                <a:gd name="T44" fmla="*/ 136 w 318"/>
                <a:gd name="T45" fmla="*/ 136 h 182"/>
                <a:gd name="T46" fmla="*/ 136 w 318"/>
                <a:gd name="T47" fmla="*/ 182 h 182"/>
                <a:gd name="T48" fmla="*/ 91 w 318"/>
                <a:gd name="T49" fmla="*/ 182 h 182"/>
                <a:gd name="T50" fmla="*/ 91 w 318"/>
                <a:gd name="T51" fmla="*/ 136 h 182"/>
                <a:gd name="T52" fmla="*/ 46 w 318"/>
                <a:gd name="T53" fmla="*/ 136 h 182"/>
                <a:gd name="T54" fmla="*/ 46 w 318"/>
                <a:gd name="T55" fmla="*/ 182 h 182"/>
                <a:gd name="T56" fmla="*/ 0 w 318"/>
                <a:gd name="T5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8" h="182">
                  <a:moveTo>
                    <a:pt x="0" y="182"/>
                  </a:moveTo>
                  <a:lnTo>
                    <a:pt x="0" y="0"/>
                  </a:lnTo>
                  <a:lnTo>
                    <a:pt x="46" y="0"/>
                  </a:lnTo>
                  <a:lnTo>
                    <a:pt x="46" y="45"/>
                  </a:lnTo>
                  <a:lnTo>
                    <a:pt x="91" y="45"/>
                  </a:lnTo>
                  <a:lnTo>
                    <a:pt x="91" y="0"/>
                  </a:lnTo>
                  <a:lnTo>
                    <a:pt x="136" y="0"/>
                  </a:lnTo>
                  <a:lnTo>
                    <a:pt x="136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227" y="0"/>
                  </a:lnTo>
                  <a:lnTo>
                    <a:pt x="227" y="45"/>
                  </a:lnTo>
                  <a:lnTo>
                    <a:pt x="272" y="45"/>
                  </a:lnTo>
                  <a:lnTo>
                    <a:pt x="272" y="0"/>
                  </a:lnTo>
                  <a:lnTo>
                    <a:pt x="318" y="0"/>
                  </a:lnTo>
                  <a:lnTo>
                    <a:pt x="318" y="182"/>
                  </a:lnTo>
                  <a:lnTo>
                    <a:pt x="272" y="182"/>
                  </a:lnTo>
                  <a:lnTo>
                    <a:pt x="272" y="136"/>
                  </a:lnTo>
                  <a:lnTo>
                    <a:pt x="227" y="136"/>
                  </a:lnTo>
                  <a:lnTo>
                    <a:pt x="227" y="182"/>
                  </a:lnTo>
                  <a:lnTo>
                    <a:pt x="182" y="182"/>
                  </a:lnTo>
                  <a:lnTo>
                    <a:pt x="182" y="136"/>
                  </a:lnTo>
                  <a:lnTo>
                    <a:pt x="136" y="136"/>
                  </a:lnTo>
                  <a:lnTo>
                    <a:pt x="136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46" y="136"/>
                  </a:lnTo>
                  <a:lnTo>
                    <a:pt x="46" y="182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4" name="Freeform 60">
              <a:extLst>
                <a:ext uri="{FF2B5EF4-FFF2-40B4-BE49-F238E27FC236}">
                  <a16:creationId xmlns:a16="http://schemas.microsoft.com/office/drawing/2014/main" id="{4A7FF33B-4776-48D2-937F-512F7D735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2341"/>
              <a:ext cx="227" cy="227"/>
            </a:xfrm>
            <a:custGeom>
              <a:avLst/>
              <a:gdLst>
                <a:gd name="T0" fmla="*/ 227 w 227"/>
                <a:gd name="T1" fmla="*/ 136 h 227"/>
                <a:gd name="T2" fmla="*/ 182 w 227"/>
                <a:gd name="T3" fmla="*/ 136 h 227"/>
                <a:gd name="T4" fmla="*/ 182 w 227"/>
                <a:gd name="T5" fmla="*/ 182 h 227"/>
                <a:gd name="T6" fmla="*/ 91 w 227"/>
                <a:gd name="T7" fmla="*/ 182 h 227"/>
                <a:gd name="T8" fmla="*/ 91 w 227"/>
                <a:gd name="T9" fmla="*/ 227 h 227"/>
                <a:gd name="T10" fmla="*/ 0 w 227"/>
                <a:gd name="T11" fmla="*/ 227 h 227"/>
                <a:gd name="T12" fmla="*/ 0 w 227"/>
                <a:gd name="T13" fmla="*/ 182 h 227"/>
                <a:gd name="T14" fmla="*/ 91 w 227"/>
                <a:gd name="T15" fmla="*/ 182 h 227"/>
                <a:gd name="T16" fmla="*/ 91 w 227"/>
                <a:gd name="T17" fmla="*/ 136 h 227"/>
                <a:gd name="T18" fmla="*/ 182 w 227"/>
                <a:gd name="T19" fmla="*/ 136 h 227"/>
                <a:gd name="T20" fmla="*/ 182 w 227"/>
                <a:gd name="T21" fmla="*/ 91 h 227"/>
                <a:gd name="T22" fmla="*/ 91 w 227"/>
                <a:gd name="T23" fmla="*/ 91 h 227"/>
                <a:gd name="T24" fmla="*/ 91 w 227"/>
                <a:gd name="T25" fmla="*/ 45 h 227"/>
                <a:gd name="T26" fmla="*/ 0 w 227"/>
                <a:gd name="T27" fmla="*/ 45 h 227"/>
                <a:gd name="T28" fmla="*/ 0 w 227"/>
                <a:gd name="T29" fmla="*/ 0 h 227"/>
                <a:gd name="T30" fmla="*/ 91 w 227"/>
                <a:gd name="T31" fmla="*/ 0 h 227"/>
                <a:gd name="T32" fmla="*/ 91 w 227"/>
                <a:gd name="T33" fmla="*/ 45 h 227"/>
                <a:gd name="T34" fmla="*/ 182 w 227"/>
                <a:gd name="T35" fmla="*/ 45 h 227"/>
                <a:gd name="T36" fmla="*/ 182 w 227"/>
                <a:gd name="T37" fmla="*/ 91 h 227"/>
                <a:gd name="T38" fmla="*/ 227 w 227"/>
                <a:gd name="T39" fmla="*/ 91 h 227"/>
                <a:gd name="T40" fmla="*/ 227 w 227"/>
                <a:gd name="T41" fmla="*/ 13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227">
                  <a:moveTo>
                    <a:pt x="227" y="136"/>
                  </a:moveTo>
                  <a:lnTo>
                    <a:pt x="182" y="136"/>
                  </a:lnTo>
                  <a:lnTo>
                    <a:pt x="182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182" y="136"/>
                  </a:lnTo>
                  <a:lnTo>
                    <a:pt x="182" y="91"/>
                  </a:lnTo>
                  <a:lnTo>
                    <a:pt x="91" y="91"/>
                  </a:lnTo>
                  <a:lnTo>
                    <a:pt x="91" y="45"/>
                  </a:lnTo>
                  <a:lnTo>
                    <a:pt x="0" y="45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182" y="45"/>
                  </a:lnTo>
                  <a:lnTo>
                    <a:pt x="182" y="91"/>
                  </a:lnTo>
                  <a:lnTo>
                    <a:pt x="227" y="91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5" name="Freeform 61">
              <a:extLst>
                <a:ext uri="{FF2B5EF4-FFF2-40B4-BE49-F238E27FC236}">
                  <a16:creationId xmlns:a16="http://schemas.microsoft.com/office/drawing/2014/main" id="{4DA4E4BA-4008-4EB5-BB0F-3941EC5BFE0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532" y="2341"/>
              <a:ext cx="227" cy="227"/>
            </a:xfrm>
            <a:custGeom>
              <a:avLst/>
              <a:gdLst>
                <a:gd name="T0" fmla="*/ 227 w 227"/>
                <a:gd name="T1" fmla="*/ 136 h 227"/>
                <a:gd name="T2" fmla="*/ 182 w 227"/>
                <a:gd name="T3" fmla="*/ 136 h 227"/>
                <a:gd name="T4" fmla="*/ 182 w 227"/>
                <a:gd name="T5" fmla="*/ 182 h 227"/>
                <a:gd name="T6" fmla="*/ 91 w 227"/>
                <a:gd name="T7" fmla="*/ 182 h 227"/>
                <a:gd name="T8" fmla="*/ 91 w 227"/>
                <a:gd name="T9" fmla="*/ 227 h 227"/>
                <a:gd name="T10" fmla="*/ 0 w 227"/>
                <a:gd name="T11" fmla="*/ 227 h 227"/>
                <a:gd name="T12" fmla="*/ 0 w 227"/>
                <a:gd name="T13" fmla="*/ 182 h 227"/>
                <a:gd name="T14" fmla="*/ 91 w 227"/>
                <a:gd name="T15" fmla="*/ 182 h 227"/>
                <a:gd name="T16" fmla="*/ 91 w 227"/>
                <a:gd name="T17" fmla="*/ 136 h 227"/>
                <a:gd name="T18" fmla="*/ 182 w 227"/>
                <a:gd name="T19" fmla="*/ 136 h 227"/>
                <a:gd name="T20" fmla="*/ 182 w 227"/>
                <a:gd name="T21" fmla="*/ 91 h 227"/>
                <a:gd name="T22" fmla="*/ 91 w 227"/>
                <a:gd name="T23" fmla="*/ 91 h 227"/>
                <a:gd name="T24" fmla="*/ 91 w 227"/>
                <a:gd name="T25" fmla="*/ 45 h 227"/>
                <a:gd name="T26" fmla="*/ 0 w 227"/>
                <a:gd name="T27" fmla="*/ 45 h 227"/>
                <a:gd name="T28" fmla="*/ 0 w 227"/>
                <a:gd name="T29" fmla="*/ 0 h 227"/>
                <a:gd name="T30" fmla="*/ 91 w 227"/>
                <a:gd name="T31" fmla="*/ 0 h 227"/>
                <a:gd name="T32" fmla="*/ 91 w 227"/>
                <a:gd name="T33" fmla="*/ 45 h 227"/>
                <a:gd name="T34" fmla="*/ 182 w 227"/>
                <a:gd name="T35" fmla="*/ 45 h 227"/>
                <a:gd name="T36" fmla="*/ 182 w 227"/>
                <a:gd name="T37" fmla="*/ 91 h 227"/>
                <a:gd name="T38" fmla="*/ 227 w 227"/>
                <a:gd name="T39" fmla="*/ 91 h 227"/>
                <a:gd name="T40" fmla="*/ 227 w 227"/>
                <a:gd name="T41" fmla="*/ 13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227">
                  <a:moveTo>
                    <a:pt x="227" y="136"/>
                  </a:moveTo>
                  <a:lnTo>
                    <a:pt x="182" y="136"/>
                  </a:lnTo>
                  <a:lnTo>
                    <a:pt x="182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182" y="136"/>
                  </a:lnTo>
                  <a:lnTo>
                    <a:pt x="182" y="91"/>
                  </a:lnTo>
                  <a:lnTo>
                    <a:pt x="91" y="91"/>
                  </a:lnTo>
                  <a:lnTo>
                    <a:pt x="91" y="45"/>
                  </a:lnTo>
                  <a:lnTo>
                    <a:pt x="0" y="45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182" y="45"/>
                  </a:lnTo>
                  <a:lnTo>
                    <a:pt x="182" y="91"/>
                  </a:lnTo>
                  <a:lnTo>
                    <a:pt x="227" y="91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66" name="Group 62">
            <a:extLst>
              <a:ext uri="{FF2B5EF4-FFF2-40B4-BE49-F238E27FC236}">
                <a16:creationId xmlns:a16="http://schemas.microsoft.com/office/drawing/2014/main" id="{8288B300-65C6-414B-8E85-6C84FCBF0D74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981075"/>
            <a:ext cx="1298575" cy="1298575"/>
            <a:chOff x="443" y="2840"/>
            <a:chExt cx="771" cy="771"/>
          </a:xfrm>
        </p:grpSpPr>
        <p:sp>
          <p:nvSpPr>
            <p:cNvPr id="21567" name="Freeform 63">
              <a:extLst>
                <a:ext uri="{FF2B5EF4-FFF2-40B4-BE49-F238E27FC236}">
                  <a16:creationId xmlns:a16="http://schemas.microsoft.com/office/drawing/2014/main" id="{96058F3B-09E6-4BB2-852D-8E92E55E6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" y="2840"/>
              <a:ext cx="771" cy="771"/>
            </a:xfrm>
            <a:custGeom>
              <a:avLst/>
              <a:gdLst>
                <a:gd name="T0" fmla="*/ 0 w 771"/>
                <a:gd name="T1" fmla="*/ 272 h 771"/>
                <a:gd name="T2" fmla="*/ 45 w 771"/>
                <a:gd name="T3" fmla="*/ 318 h 771"/>
                <a:gd name="T4" fmla="*/ 0 w 771"/>
                <a:gd name="T5" fmla="*/ 363 h 771"/>
                <a:gd name="T6" fmla="*/ 45 w 771"/>
                <a:gd name="T7" fmla="*/ 408 h 771"/>
                <a:gd name="T8" fmla="*/ 0 w 771"/>
                <a:gd name="T9" fmla="*/ 454 h 771"/>
                <a:gd name="T10" fmla="*/ 45 w 771"/>
                <a:gd name="T11" fmla="*/ 499 h 771"/>
                <a:gd name="T12" fmla="*/ 91 w 771"/>
                <a:gd name="T13" fmla="*/ 590 h 771"/>
                <a:gd name="T14" fmla="*/ 136 w 771"/>
                <a:gd name="T15" fmla="*/ 635 h 771"/>
                <a:gd name="T16" fmla="*/ 181 w 771"/>
                <a:gd name="T17" fmla="*/ 681 h 771"/>
                <a:gd name="T18" fmla="*/ 272 w 771"/>
                <a:gd name="T19" fmla="*/ 726 h 771"/>
                <a:gd name="T20" fmla="*/ 317 w 771"/>
                <a:gd name="T21" fmla="*/ 771 h 771"/>
                <a:gd name="T22" fmla="*/ 363 w 771"/>
                <a:gd name="T23" fmla="*/ 726 h 771"/>
                <a:gd name="T24" fmla="*/ 408 w 771"/>
                <a:gd name="T25" fmla="*/ 771 h 771"/>
                <a:gd name="T26" fmla="*/ 454 w 771"/>
                <a:gd name="T27" fmla="*/ 726 h 771"/>
                <a:gd name="T28" fmla="*/ 499 w 771"/>
                <a:gd name="T29" fmla="*/ 771 h 771"/>
                <a:gd name="T30" fmla="*/ 590 w 771"/>
                <a:gd name="T31" fmla="*/ 726 h 771"/>
                <a:gd name="T32" fmla="*/ 635 w 771"/>
                <a:gd name="T33" fmla="*/ 681 h 771"/>
                <a:gd name="T34" fmla="*/ 680 w 771"/>
                <a:gd name="T35" fmla="*/ 635 h 771"/>
                <a:gd name="T36" fmla="*/ 726 w 771"/>
                <a:gd name="T37" fmla="*/ 590 h 771"/>
                <a:gd name="T38" fmla="*/ 771 w 771"/>
                <a:gd name="T39" fmla="*/ 499 h 771"/>
                <a:gd name="T40" fmla="*/ 726 w 771"/>
                <a:gd name="T41" fmla="*/ 454 h 771"/>
                <a:gd name="T42" fmla="*/ 771 w 771"/>
                <a:gd name="T43" fmla="*/ 408 h 771"/>
                <a:gd name="T44" fmla="*/ 726 w 771"/>
                <a:gd name="T45" fmla="*/ 363 h 771"/>
                <a:gd name="T46" fmla="*/ 771 w 771"/>
                <a:gd name="T47" fmla="*/ 318 h 771"/>
                <a:gd name="T48" fmla="*/ 726 w 771"/>
                <a:gd name="T49" fmla="*/ 272 h 771"/>
                <a:gd name="T50" fmla="*/ 680 w 771"/>
                <a:gd name="T51" fmla="*/ 182 h 771"/>
                <a:gd name="T52" fmla="*/ 635 w 771"/>
                <a:gd name="T53" fmla="*/ 136 h 771"/>
                <a:gd name="T54" fmla="*/ 590 w 771"/>
                <a:gd name="T55" fmla="*/ 91 h 771"/>
                <a:gd name="T56" fmla="*/ 499 w 771"/>
                <a:gd name="T57" fmla="*/ 46 h 771"/>
                <a:gd name="T58" fmla="*/ 454 w 771"/>
                <a:gd name="T59" fmla="*/ 0 h 771"/>
                <a:gd name="T60" fmla="*/ 408 w 771"/>
                <a:gd name="T61" fmla="*/ 46 h 771"/>
                <a:gd name="T62" fmla="*/ 363 w 771"/>
                <a:gd name="T63" fmla="*/ 0 h 771"/>
                <a:gd name="T64" fmla="*/ 317 w 771"/>
                <a:gd name="T65" fmla="*/ 46 h 771"/>
                <a:gd name="T66" fmla="*/ 272 w 771"/>
                <a:gd name="T67" fmla="*/ 0 h 771"/>
                <a:gd name="T68" fmla="*/ 181 w 771"/>
                <a:gd name="T69" fmla="*/ 46 h 771"/>
                <a:gd name="T70" fmla="*/ 136 w 771"/>
                <a:gd name="T71" fmla="*/ 91 h 771"/>
                <a:gd name="T72" fmla="*/ 91 w 771"/>
                <a:gd name="T73" fmla="*/ 136 h 771"/>
                <a:gd name="T74" fmla="*/ 45 w 771"/>
                <a:gd name="T75" fmla="*/ 182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1" h="771">
                  <a:moveTo>
                    <a:pt x="45" y="272"/>
                  </a:moveTo>
                  <a:lnTo>
                    <a:pt x="0" y="272"/>
                  </a:lnTo>
                  <a:lnTo>
                    <a:pt x="0" y="318"/>
                  </a:lnTo>
                  <a:lnTo>
                    <a:pt x="45" y="318"/>
                  </a:lnTo>
                  <a:lnTo>
                    <a:pt x="45" y="363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45" y="408"/>
                  </a:lnTo>
                  <a:lnTo>
                    <a:pt x="45" y="454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45" y="499"/>
                  </a:lnTo>
                  <a:lnTo>
                    <a:pt x="45" y="590"/>
                  </a:lnTo>
                  <a:lnTo>
                    <a:pt x="91" y="590"/>
                  </a:lnTo>
                  <a:lnTo>
                    <a:pt x="91" y="635"/>
                  </a:lnTo>
                  <a:lnTo>
                    <a:pt x="136" y="635"/>
                  </a:lnTo>
                  <a:lnTo>
                    <a:pt x="136" y="681"/>
                  </a:lnTo>
                  <a:lnTo>
                    <a:pt x="181" y="681"/>
                  </a:lnTo>
                  <a:lnTo>
                    <a:pt x="181" y="726"/>
                  </a:lnTo>
                  <a:lnTo>
                    <a:pt x="272" y="726"/>
                  </a:lnTo>
                  <a:lnTo>
                    <a:pt x="272" y="771"/>
                  </a:lnTo>
                  <a:lnTo>
                    <a:pt x="317" y="771"/>
                  </a:lnTo>
                  <a:lnTo>
                    <a:pt x="317" y="726"/>
                  </a:lnTo>
                  <a:lnTo>
                    <a:pt x="363" y="726"/>
                  </a:lnTo>
                  <a:lnTo>
                    <a:pt x="363" y="771"/>
                  </a:lnTo>
                  <a:lnTo>
                    <a:pt x="408" y="771"/>
                  </a:lnTo>
                  <a:lnTo>
                    <a:pt x="408" y="726"/>
                  </a:lnTo>
                  <a:lnTo>
                    <a:pt x="454" y="726"/>
                  </a:lnTo>
                  <a:lnTo>
                    <a:pt x="454" y="771"/>
                  </a:lnTo>
                  <a:lnTo>
                    <a:pt x="499" y="771"/>
                  </a:lnTo>
                  <a:lnTo>
                    <a:pt x="499" y="726"/>
                  </a:lnTo>
                  <a:lnTo>
                    <a:pt x="590" y="726"/>
                  </a:lnTo>
                  <a:lnTo>
                    <a:pt x="590" y="681"/>
                  </a:lnTo>
                  <a:lnTo>
                    <a:pt x="635" y="681"/>
                  </a:lnTo>
                  <a:lnTo>
                    <a:pt x="635" y="635"/>
                  </a:lnTo>
                  <a:lnTo>
                    <a:pt x="680" y="635"/>
                  </a:lnTo>
                  <a:lnTo>
                    <a:pt x="680" y="590"/>
                  </a:lnTo>
                  <a:lnTo>
                    <a:pt x="726" y="590"/>
                  </a:lnTo>
                  <a:lnTo>
                    <a:pt x="726" y="499"/>
                  </a:lnTo>
                  <a:lnTo>
                    <a:pt x="771" y="499"/>
                  </a:lnTo>
                  <a:lnTo>
                    <a:pt x="771" y="454"/>
                  </a:lnTo>
                  <a:lnTo>
                    <a:pt x="726" y="454"/>
                  </a:lnTo>
                  <a:lnTo>
                    <a:pt x="726" y="408"/>
                  </a:lnTo>
                  <a:lnTo>
                    <a:pt x="771" y="408"/>
                  </a:lnTo>
                  <a:lnTo>
                    <a:pt x="771" y="363"/>
                  </a:lnTo>
                  <a:lnTo>
                    <a:pt x="726" y="363"/>
                  </a:lnTo>
                  <a:lnTo>
                    <a:pt x="726" y="318"/>
                  </a:lnTo>
                  <a:lnTo>
                    <a:pt x="771" y="318"/>
                  </a:lnTo>
                  <a:lnTo>
                    <a:pt x="771" y="272"/>
                  </a:lnTo>
                  <a:lnTo>
                    <a:pt x="726" y="272"/>
                  </a:lnTo>
                  <a:lnTo>
                    <a:pt x="726" y="182"/>
                  </a:lnTo>
                  <a:lnTo>
                    <a:pt x="680" y="182"/>
                  </a:lnTo>
                  <a:lnTo>
                    <a:pt x="680" y="136"/>
                  </a:lnTo>
                  <a:lnTo>
                    <a:pt x="635" y="136"/>
                  </a:lnTo>
                  <a:lnTo>
                    <a:pt x="635" y="91"/>
                  </a:lnTo>
                  <a:lnTo>
                    <a:pt x="590" y="91"/>
                  </a:lnTo>
                  <a:lnTo>
                    <a:pt x="590" y="46"/>
                  </a:lnTo>
                  <a:lnTo>
                    <a:pt x="499" y="46"/>
                  </a:lnTo>
                  <a:lnTo>
                    <a:pt x="499" y="0"/>
                  </a:lnTo>
                  <a:lnTo>
                    <a:pt x="454" y="0"/>
                  </a:lnTo>
                  <a:lnTo>
                    <a:pt x="454" y="46"/>
                  </a:lnTo>
                  <a:lnTo>
                    <a:pt x="408" y="46"/>
                  </a:lnTo>
                  <a:lnTo>
                    <a:pt x="408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17" y="46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81" y="46"/>
                  </a:lnTo>
                  <a:lnTo>
                    <a:pt x="181" y="91"/>
                  </a:lnTo>
                  <a:lnTo>
                    <a:pt x="136" y="91"/>
                  </a:lnTo>
                  <a:lnTo>
                    <a:pt x="136" y="136"/>
                  </a:lnTo>
                  <a:lnTo>
                    <a:pt x="91" y="136"/>
                  </a:lnTo>
                  <a:lnTo>
                    <a:pt x="91" y="182"/>
                  </a:lnTo>
                  <a:lnTo>
                    <a:pt x="45" y="182"/>
                  </a:lnTo>
                  <a:lnTo>
                    <a:pt x="45" y="272"/>
                  </a:lnTo>
                  <a:close/>
                </a:path>
              </a:pathLst>
            </a:custGeom>
            <a:solidFill>
              <a:srgbClr val="6600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8" name="Freeform 64">
              <a:extLst>
                <a:ext uri="{FF2B5EF4-FFF2-40B4-BE49-F238E27FC236}">
                  <a16:creationId xmlns:a16="http://schemas.microsoft.com/office/drawing/2014/main" id="{D3904112-CD01-4B80-B896-05AA016B6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" y="3293"/>
              <a:ext cx="318" cy="182"/>
            </a:xfrm>
            <a:custGeom>
              <a:avLst/>
              <a:gdLst>
                <a:gd name="T0" fmla="*/ 0 w 318"/>
                <a:gd name="T1" fmla="*/ 182 h 182"/>
                <a:gd name="T2" fmla="*/ 0 w 318"/>
                <a:gd name="T3" fmla="*/ 0 h 182"/>
                <a:gd name="T4" fmla="*/ 46 w 318"/>
                <a:gd name="T5" fmla="*/ 0 h 182"/>
                <a:gd name="T6" fmla="*/ 46 w 318"/>
                <a:gd name="T7" fmla="*/ 45 h 182"/>
                <a:gd name="T8" fmla="*/ 91 w 318"/>
                <a:gd name="T9" fmla="*/ 45 h 182"/>
                <a:gd name="T10" fmla="*/ 91 w 318"/>
                <a:gd name="T11" fmla="*/ 0 h 182"/>
                <a:gd name="T12" fmla="*/ 136 w 318"/>
                <a:gd name="T13" fmla="*/ 0 h 182"/>
                <a:gd name="T14" fmla="*/ 136 w 318"/>
                <a:gd name="T15" fmla="*/ 45 h 182"/>
                <a:gd name="T16" fmla="*/ 182 w 318"/>
                <a:gd name="T17" fmla="*/ 45 h 182"/>
                <a:gd name="T18" fmla="*/ 182 w 318"/>
                <a:gd name="T19" fmla="*/ 0 h 182"/>
                <a:gd name="T20" fmla="*/ 227 w 318"/>
                <a:gd name="T21" fmla="*/ 0 h 182"/>
                <a:gd name="T22" fmla="*/ 227 w 318"/>
                <a:gd name="T23" fmla="*/ 45 h 182"/>
                <a:gd name="T24" fmla="*/ 272 w 318"/>
                <a:gd name="T25" fmla="*/ 45 h 182"/>
                <a:gd name="T26" fmla="*/ 272 w 318"/>
                <a:gd name="T27" fmla="*/ 0 h 182"/>
                <a:gd name="T28" fmla="*/ 318 w 318"/>
                <a:gd name="T29" fmla="*/ 0 h 182"/>
                <a:gd name="T30" fmla="*/ 318 w 318"/>
                <a:gd name="T31" fmla="*/ 182 h 182"/>
                <a:gd name="T32" fmla="*/ 272 w 318"/>
                <a:gd name="T33" fmla="*/ 182 h 182"/>
                <a:gd name="T34" fmla="*/ 272 w 318"/>
                <a:gd name="T35" fmla="*/ 136 h 182"/>
                <a:gd name="T36" fmla="*/ 227 w 318"/>
                <a:gd name="T37" fmla="*/ 136 h 182"/>
                <a:gd name="T38" fmla="*/ 227 w 318"/>
                <a:gd name="T39" fmla="*/ 182 h 182"/>
                <a:gd name="T40" fmla="*/ 182 w 318"/>
                <a:gd name="T41" fmla="*/ 182 h 182"/>
                <a:gd name="T42" fmla="*/ 182 w 318"/>
                <a:gd name="T43" fmla="*/ 136 h 182"/>
                <a:gd name="T44" fmla="*/ 136 w 318"/>
                <a:gd name="T45" fmla="*/ 136 h 182"/>
                <a:gd name="T46" fmla="*/ 136 w 318"/>
                <a:gd name="T47" fmla="*/ 182 h 182"/>
                <a:gd name="T48" fmla="*/ 91 w 318"/>
                <a:gd name="T49" fmla="*/ 182 h 182"/>
                <a:gd name="T50" fmla="*/ 91 w 318"/>
                <a:gd name="T51" fmla="*/ 136 h 182"/>
                <a:gd name="T52" fmla="*/ 46 w 318"/>
                <a:gd name="T53" fmla="*/ 136 h 182"/>
                <a:gd name="T54" fmla="*/ 46 w 318"/>
                <a:gd name="T55" fmla="*/ 182 h 182"/>
                <a:gd name="T56" fmla="*/ 0 w 318"/>
                <a:gd name="T5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8" h="182">
                  <a:moveTo>
                    <a:pt x="0" y="182"/>
                  </a:moveTo>
                  <a:lnTo>
                    <a:pt x="0" y="0"/>
                  </a:lnTo>
                  <a:lnTo>
                    <a:pt x="46" y="0"/>
                  </a:lnTo>
                  <a:lnTo>
                    <a:pt x="46" y="45"/>
                  </a:lnTo>
                  <a:lnTo>
                    <a:pt x="91" y="45"/>
                  </a:lnTo>
                  <a:lnTo>
                    <a:pt x="91" y="0"/>
                  </a:lnTo>
                  <a:lnTo>
                    <a:pt x="136" y="0"/>
                  </a:lnTo>
                  <a:lnTo>
                    <a:pt x="136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227" y="0"/>
                  </a:lnTo>
                  <a:lnTo>
                    <a:pt x="227" y="45"/>
                  </a:lnTo>
                  <a:lnTo>
                    <a:pt x="272" y="45"/>
                  </a:lnTo>
                  <a:lnTo>
                    <a:pt x="272" y="0"/>
                  </a:lnTo>
                  <a:lnTo>
                    <a:pt x="318" y="0"/>
                  </a:lnTo>
                  <a:lnTo>
                    <a:pt x="318" y="182"/>
                  </a:lnTo>
                  <a:lnTo>
                    <a:pt x="272" y="182"/>
                  </a:lnTo>
                  <a:lnTo>
                    <a:pt x="272" y="136"/>
                  </a:lnTo>
                  <a:lnTo>
                    <a:pt x="227" y="136"/>
                  </a:lnTo>
                  <a:lnTo>
                    <a:pt x="227" y="182"/>
                  </a:lnTo>
                  <a:lnTo>
                    <a:pt x="182" y="182"/>
                  </a:lnTo>
                  <a:lnTo>
                    <a:pt x="182" y="136"/>
                  </a:lnTo>
                  <a:lnTo>
                    <a:pt x="136" y="136"/>
                  </a:lnTo>
                  <a:lnTo>
                    <a:pt x="136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46" y="136"/>
                  </a:lnTo>
                  <a:lnTo>
                    <a:pt x="46" y="182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9" name="Freeform 65">
              <a:extLst>
                <a:ext uri="{FF2B5EF4-FFF2-40B4-BE49-F238E27FC236}">
                  <a16:creationId xmlns:a16="http://schemas.microsoft.com/office/drawing/2014/main" id="{8C7443E1-24BC-44F1-9B5F-AE3B3F205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" y="3022"/>
              <a:ext cx="227" cy="227"/>
            </a:xfrm>
            <a:custGeom>
              <a:avLst/>
              <a:gdLst>
                <a:gd name="T0" fmla="*/ 227 w 227"/>
                <a:gd name="T1" fmla="*/ 136 h 227"/>
                <a:gd name="T2" fmla="*/ 182 w 227"/>
                <a:gd name="T3" fmla="*/ 136 h 227"/>
                <a:gd name="T4" fmla="*/ 182 w 227"/>
                <a:gd name="T5" fmla="*/ 182 h 227"/>
                <a:gd name="T6" fmla="*/ 91 w 227"/>
                <a:gd name="T7" fmla="*/ 182 h 227"/>
                <a:gd name="T8" fmla="*/ 91 w 227"/>
                <a:gd name="T9" fmla="*/ 227 h 227"/>
                <a:gd name="T10" fmla="*/ 0 w 227"/>
                <a:gd name="T11" fmla="*/ 227 h 227"/>
                <a:gd name="T12" fmla="*/ 0 w 227"/>
                <a:gd name="T13" fmla="*/ 182 h 227"/>
                <a:gd name="T14" fmla="*/ 91 w 227"/>
                <a:gd name="T15" fmla="*/ 182 h 227"/>
                <a:gd name="T16" fmla="*/ 91 w 227"/>
                <a:gd name="T17" fmla="*/ 136 h 227"/>
                <a:gd name="T18" fmla="*/ 182 w 227"/>
                <a:gd name="T19" fmla="*/ 136 h 227"/>
                <a:gd name="T20" fmla="*/ 182 w 227"/>
                <a:gd name="T21" fmla="*/ 91 h 227"/>
                <a:gd name="T22" fmla="*/ 91 w 227"/>
                <a:gd name="T23" fmla="*/ 91 h 227"/>
                <a:gd name="T24" fmla="*/ 91 w 227"/>
                <a:gd name="T25" fmla="*/ 45 h 227"/>
                <a:gd name="T26" fmla="*/ 0 w 227"/>
                <a:gd name="T27" fmla="*/ 45 h 227"/>
                <a:gd name="T28" fmla="*/ 0 w 227"/>
                <a:gd name="T29" fmla="*/ 0 h 227"/>
                <a:gd name="T30" fmla="*/ 91 w 227"/>
                <a:gd name="T31" fmla="*/ 0 h 227"/>
                <a:gd name="T32" fmla="*/ 91 w 227"/>
                <a:gd name="T33" fmla="*/ 45 h 227"/>
                <a:gd name="T34" fmla="*/ 182 w 227"/>
                <a:gd name="T35" fmla="*/ 45 h 227"/>
                <a:gd name="T36" fmla="*/ 182 w 227"/>
                <a:gd name="T37" fmla="*/ 91 h 227"/>
                <a:gd name="T38" fmla="*/ 227 w 227"/>
                <a:gd name="T39" fmla="*/ 91 h 227"/>
                <a:gd name="T40" fmla="*/ 227 w 227"/>
                <a:gd name="T41" fmla="*/ 13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227">
                  <a:moveTo>
                    <a:pt x="227" y="136"/>
                  </a:moveTo>
                  <a:lnTo>
                    <a:pt x="182" y="136"/>
                  </a:lnTo>
                  <a:lnTo>
                    <a:pt x="182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182" y="136"/>
                  </a:lnTo>
                  <a:lnTo>
                    <a:pt x="182" y="91"/>
                  </a:lnTo>
                  <a:lnTo>
                    <a:pt x="91" y="91"/>
                  </a:lnTo>
                  <a:lnTo>
                    <a:pt x="91" y="45"/>
                  </a:lnTo>
                  <a:lnTo>
                    <a:pt x="0" y="45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182" y="45"/>
                  </a:lnTo>
                  <a:lnTo>
                    <a:pt x="182" y="91"/>
                  </a:lnTo>
                  <a:lnTo>
                    <a:pt x="227" y="91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0" name="Freeform 66">
              <a:extLst>
                <a:ext uri="{FF2B5EF4-FFF2-40B4-BE49-F238E27FC236}">
                  <a16:creationId xmlns:a16="http://schemas.microsoft.com/office/drawing/2014/main" id="{B660DED2-D9BB-4A1C-88E8-0FED1BFEC9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53" y="3022"/>
              <a:ext cx="227" cy="227"/>
            </a:xfrm>
            <a:custGeom>
              <a:avLst/>
              <a:gdLst>
                <a:gd name="T0" fmla="*/ 227 w 227"/>
                <a:gd name="T1" fmla="*/ 136 h 227"/>
                <a:gd name="T2" fmla="*/ 182 w 227"/>
                <a:gd name="T3" fmla="*/ 136 h 227"/>
                <a:gd name="T4" fmla="*/ 182 w 227"/>
                <a:gd name="T5" fmla="*/ 182 h 227"/>
                <a:gd name="T6" fmla="*/ 91 w 227"/>
                <a:gd name="T7" fmla="*/ 182 h 227"/>
                <a:gd name="T8" fmla="*/ 91 w 227"/>
                <a:gd name="T9" fmla="*/ 227 h 227"/>
                <a:gd name="T10" fmla="*/ 0 w 227"/>
                <a:gd name="T11" fmla="*/ 227 h 227"/>
                <a:gd name="T12" fmla="*/ 0 w 227"/>
                <a:gd name="T13" fmla="*/ 182 h 227"/>
                <a:gd name="T14" fmla="*/ 91 w 227"/>
                <a:gd name="T15" fmla="*/ 182 h 227"/>
                <a:gd name="T16" fmla="*/ 91 w 227"/>
                <a:gd name="T17" fmla="*/ 136 h 227"/>
                <a:gd name="T18" fmla="*/ 182 w 227"/>
                <a:gd name="T19" fmla="*/ 136 h 227"/>
                <a:gd name="T20" fmla="*/ 182 w 227"/>
                <a:gd name="T21" fmla="*/ 91 h 227"/>
                <a:gd name="T22" fmla="*/ 91 w 227"/>
                <a:gd name="T23" fmla="*/ 91 h 227"/>
                <a:gd name="T24" fmla="*/ 91 w 227"/>
                <a:gd name="T25" fmla="*/ 45 h 227"/>
                <a:gd name="T26" fmla="*/ 0 w 227"/>
                <a:gd name="T27" fmla="*/ 45 h 227"/>
                <a:gd name="T28" fmla="*/ 0 w 227"/>
                <a:gd name="T29" fmla="*/ 0 h 227"/>
                <a:gd name="T30" fmla="*/ 91 w 227"/>
                <a:gd name="T31" fmla="*/ 0 h 227"/>
                <a:gd name="T32" fmla="*/ 91 w 227"/>
                <a:gd name="T33" fmla="*/ 45 h 227"/>
                <a:gd name="T34" fmla="*/ 182 w 227"/>
                <a:gd name="T35" fmla="*/ 45 h 227"/>
                <a:gd name="T36" fmla="*/ 182 w 227"/>
                <a:gd name="T37" fmla="*/ 91 h 227"/>
                <a:gd name="T38" fmla="*/ 227 w 227"/>
                <a:gd name="T39" fmla="*/ 91 h 227"/>
                <a:gd name="T40" fmla="*/ 227 w 227"/>
                <a:gd name="T41" fmla="*/ 13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227">
                  <a:moveTo>
                    <a:pt x="227" y="136"/>
                  </a:moveTo>
                  <a:lnTo>
                    <a:pt x="182" y="136"/>
                  </a:lnTo>
                  <a:lnTo>
                    <a:pt x="182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182" y="136"/>
                  </a:lnTo>
                  <a:lnTo>
                    <a:pt x="182" y="91"/>
                  </a:lnTo>
                  <a:lnTo>
                    <a:pt x="91" y="91"/>
                  </a:lnTo>
                  <a:lnTo>
                    <a:pt x="91" y="45"/>
                  </a:lnTo>
                  <a:lnTo>
                    <a:pt x="0" y="45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182" y="45"/>
                  </a:lnTo>
                  <a:lnTo>
                    <a:pt x="182" y="91"/>
                  </a:lnTo>
                  <a:lnTo>
                    <a:pt x="227" y="91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71" name="Group 67">
            <a:extLst>
              <a:ext uri="{FF2B5EF4-FFF2-40B4-BE49-F238E27FC236}">
                <a16:creationId xmlns:a16="http://schemas.microsoft.com/office/drawing/2014/main" id="{D2F43EBC-6FC6-40B9-BA98-4F9819BD3050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981075"/>
            <a:ext cx="1298575" cy="1298575"/>
            <a:chOff x="1169" y="2886"/>
            <a:chExt cx="771" cy="771"/>
          </a:xfrm>
        </p:grpSpPr>
        <p:sp>
          <p:nvSpPr>
            <p:cNvPr id="21572" name="Freeform 68">
              <a:extLst>
                <a:ext uri="{FF2B5EF4-FFF2-40B4-BE49-F238E27FC236}">
                  <a16:creationId xmlns:a16="http://schemas.microsoft.com/office/drawing/2014/main" id="{4ED6062E-6579-489C-ACE4-8112D0F51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886"/>
              <a:ext cx="771" cy="771"/>
            </a:xfrm>
            <a:custGeom>
              <a:avLst/>
              <a:gdLst>
                <a:gd name="T0" fmla="*/ 0 w 771"/>
                <a:gd name="T1" fmla="*/ 272 h 771"/>
                <a:gd name="T2" fmla="*/ 45 w 771"/>
                <a:gd name="T3" fmla="*/ 318 h 771"/>
                <a:gd name="T4" fmla="*/ 0 w 771"/>
                <a:gd name="T5" fmla="*/ 363 h 771"/>
                <a:gd name="T6" fmla="*/ 45 w 771"/>
                <a:gd name="T7" fmla="*/ 408 h 771"/>
                <a:gd name="T8" fmla="*/ 0 w 771"/>
                <a:gd name="T9" fmla="*/ 454 h 771"/>
                <a:gd name="T10" fmla="*/ 45 w 771"/>
                <a:gd name="T11" fmla="*/ 499 h 771"/>
                <a:gd name="T12" fmla="*/ 91 w 771"/>
                <a:gd name="T13" fmla="*/ 590 h 771"/>
                <a:gd name="T14" fmla="*/ 136 w 771"/>
                <a:gd name="T15" fmla="*/ 635 h 771"/>
                <a:gd name="T16" fmla="*/ 181 w 771"/>
                <a:gd name="T17" fmla="*/ 681 h 771"/>
                <a:gd name="T18" fmla="*/ 272 w 771"/>
                <a:gd name="T19" fmla="*/ 726 h 771"/>
                <a:gd name="T20" fmla="*/ 317 w 771"/>
                <a:gd name="T21" fmla="*/ 771 h 771"/>
                <a:gd name="T22" fmla="*/ 363 w 771"/>
                <a:gd name="T23" fmla="*/ 726 h 771"/>
                <a:gd name="T24" fmla="*/ 408 w 771"/>
                <a:gd name="T25" fmla="*/ 771 h 771"/>
                <a:gd name="T26" fmla="*/ 454 w 771"/>
                <a:gd name="T27" fmla="*/ 726 h 771"/>
                <a:gd name="T28" fmla="*/ 499 w 771"/>
                <a:gd name="T29" fmla="*/ 771 h 771"/>
                <a:gd name="T30" fmla="*/ 590 w 771"/>
                <a:gd name="T31" fmla="*/ 726 h 771"/>
                <a:gd name="T32" fmla="*/ 635 w 771"/>
                <a:gd name="T33" fmla="*/ 681 h 771"/>
                <a:gd name="T34" fmla="*/ 680 w 771"/>
                <a:gd name="T35" fmla="*/ 635 h 771"/>
                <a:gd name="T36" fmla="*/ 726 w 771"/>
                <a:gd name="T37" fmla="*/ 590 h 771"/>
                <a:gd name="T38" fmla="*/ 771 w 771"/>
                <a:gd name="T39" fmla="*/ 499 h 771"/>
                <a:gd name="T40" fmla="*/ 726 w 771"/>
                <a:gd name="T41" fmla="*/ 454 h 771"/>
                <a:gd name="T42" fmla="*/ 771 w 771"/>
                <a:gd name="T43" fmla="*/ 408 h 771"/>
                <a:gd name="T44" fmla="*/ 726 w 771"/>
                <a:gd name="T45" fmla="*/ 363 h 771"/>
                <a:gd name="T46" fmla="*/ 771 w 771"/>
                <a:gd name="T47" fmla="*/ 318 h 771"/>
                <a:gd name="T48" fmla="*/ 726 w 771"/>
                <a:gd name="T49" fmla="*/ 272 h 771"/>
                <a:gd name="T50" fmla="*/ 680 w 771"/>
                <a:gd name="T51" fmla="*/ 182 h 771"/>
                <a:gd name="T52" fmla="*/ 635 w 771"/>
                <a:gd name="T53" fmla="*/ 136 h 771"/>
                <a:gd name="T54" fmla="*/ 590 w 771"/>
                <a:gd name="T55" fmla="*/ 91 h 771"/>
                <a:gd name="T56" fmla="*/ 499 w 771"/>
                <a:gd name="T57" fmla="*/ 46 h 771"/>
                <a:gd name="T58" fmla="*/ 454 w 771"/>
                <a:gd name="T59" fmla="*/ 0 h 771"/>
                <a:gd name="T60" fmla="*/ 408 w 771"/>
                <a:gd name="T61" fmla="*/ 46 h 771"/>
                <a:gd name="T62" fmla="*/ 363 w 771"/>
                <a:gd name="T63" fmla="*/ 0 h 771"/>
                <a:gd name="T64" fmla="*/ 317 w 771"/>
                <a:gd name="T65" fmla="*/ 46 h 771"/>
                <a:gd name="T66" fmla="*/ 272 w 771"/>
                <a:gd name="T67" fmla="*/ 0 h 771"/>
                <a:gd name="T68" fmla="*/ 181 w 771"/>
                <a:gd name="T69" fmla="*/ 46 h 771"/>
                <a:gd name="T70" fmla="*/ 136 w 771"/>
                <a:gd name="T71" fmla="*/ 91 h 771"/>
                <a:gd name="T72" fmla="*/ 91 w 771"/>
                <a:gd name="T73" fmla="*/ 136 h 771"/>
                <a:gd name="T74" fmla="*/ 45 w 771"/>
                <a:gd name="T75" fmla="*/ 182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1" h="771">
                  <a:moveTo>
                    <a:pt x="45" y="272"/>
                  </a:moveTo>
                  <a:lnTo>
                    <a:pt x="0" y="272"/>
                  </a:lnTo>
                  <a:lnTo>
                    <a:pt x="0" y="318"/>
                  </a:lnTo>
                  <a:lnTo>
                    <a:pt x="45" y="318"/>
                  </a:lnTo>
                  <a:lnTo>
                    <a:pt x="45" y="363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45" y="408"/>
                  </a:lnTo>
                  <a:lnTo>
                    <a:pt x="45" y="454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45" y="499"/>
                  </a:lnTo>
                  <a:lnTo>
                    <a:pt x="45" y="590"/>
                  </a:lnTo>
                  <a:lnTo>
                    <a:pt x="91" y="590"/>
                  </a:lnTo>
                  <a:lnTo>
                    <a:pt x="91" y="635"/>
                  </a:lnTo>
                  <a:lnTo>
                    <a:pt x="136" y="635"/>
                  </a:lnTo>
                  <a:lnTo>
                    <a:pt x="136" y="681"/>
                  </a:lnTo>
                  <a:lnTo>
                    <a:pt x="181" y="681"/>
                  </a:lnTo>
                  <a:lnTo>
                    <a:pt x="181" y="726"/>
                  </a:lnTo>
                  <a:lnTo>
                    <a:pt x="272" y="726"/>
                  </a:lnTo>
                  <a:lnTo>
                    <a:pt x="272" y="771"/>
                  </a:lnTo>
                  <a:lnTo>
                    <a:pt x="317" y="771"/>
                  </a:lnTo>
                  <a:lnTo>
                    <a:pt x="317" y="726"/>
                  </a:lnTo>
                  <a:lnTo>
                    <a:pt x="363" y="726"/>
                  </a:lnTo>
                  <a:lnTo>
                    <a:pt x="363" y="771"/>
                  </a:lnTo>
                  <a:lnTo>
                    <a:pt x="408" y="771"/>
                  </a:lnTo>
                  <a:lnTo>
                    <a:pt x="408" y="726"/>
                  </a:lnTo>
                  <a:lnTo>
                    <a:pt x="454" y="726"/>
                  </a:lnTo>
                  <a:lnTo>
                    <a:pt x="454" y="771"/>
                  </a:lnTo>
                  <a:lnTo>
                    <a:pt x="499" y="771"/>
                  </a:lnTo>
                  <a:lnTo>
                    <a:pt x="499" y="726"/>
                  </a:lnTo>
                  <a:lnTo>
                    <a:pt x="590" y="726"/>
                  </a:lnTo>
                  <a:lnTo>
                    <a:pt x="590" y="681"/>
                  </a:lnTo>
                  <a:lnTo>
                    <a:pt x="635" y="681"/>
                  </a:lnTo>
                  <a:lnTo>
                    <a:pt x="635" y="635"/>
                  </a:lnTo>
                  <a:lnTo>
                    <a:pt x="680" y="635"/>
                  </a:lnTo>
                  <a:lnTo>
                    <a:pt x="680" y="590"/>
                  </a:lnTo>
                  <a:lnTo>
                    <a:pt x="726" y="590"/>
                  </a:lnTo>
                  <a:lnTo>
                    <a:pt x="726" y="499"/>
                  </a:lnTo>
                  <a:lnTo>
                    <a:pt x="771" y="499"/>
                  </a:lnTo>
                  <a:lnTo>
                    <a:pt x="771" y="454"/>
                  </a:lnTo>
                  <a:lnTo>
                    <a:pt x="726" y="454"/>
                  </a:lnTo>
                  <a:lnTo>
                    <a:pt x="726" y="408"/>
                  </a:lnTo>
                  <a:lnTo>
                    <a:pt x="771" y="408"/>
                  </a:lnTo>
                  <a:lnTo>
                    <a:pt x="771" y="363"/>
                  </a:lnTo>
                  <a:lnTo>
                    <a:pt x="726" y="363"/>
                  </a:lnTo>
                  <a:lnTo>
                    <a:pt x="726" y="318"/>
                  </a:lnTo>
                  <a:lnTo>
                    <a:pt x="771" y="318"/>
                  </a:lnTo>
                  <a:lnTo>
                    <a:pt x="771" y="272"/>
                  </a:lnTo>
                  <a:lnTo>
                    <a:pt x="726" y="272"/>
                  </a:lnTo>
                  <a:lnTo>
                    <a:pt x="726" y="182"/>
                  </a:lnTo>
                  <a:lnTo>
                    <a:pt x="680" y="182"/>
                  </a:lnTo>
                  <a:lnTo>
                    <a:pt x="680" y="136"/>
                  </a:lnTo>
                  <a:lnTo>
                    <a:pt x="635" y="136"/>
                  </a:lnTo>
                  <a:lnTo>
                    <a:pt x="635" y="91"/>
                  </a:lnTo>
                  <a:lnTo>
                    <a:pt x="590" y="91"/>
                  </a:lnTo>
                  <a:lnTo>
                    <a:pt x="590" y="46"/>
                  </a:lnTo>
                  <a:lnTo>
                    <a:pt x="499" y="46"/>
                  </a:lnTo>
                  <a:lnTo>
                    <a:pt x="499" y="0"/>
                  </a:lnTo>
                  <a:lnTo>
                    <a:pt x="454" y="0"/>
                  </a:lnTo>
                  <a:lnTo>
                    <a:pt x="454" y="46"/>
                  </a:lnTo>
                  <a:lnTo>
                    <a:pt x="408" y="46"/>
                  </a:lnTo>
                  <a:lnTo>
                    <a:pt x="408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17" y="46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81" y="46"/>
                  </a:lnTo>
                  <a:lnTo>
                    <a:pt x="181" y="91"/>
                  </a:lnTo>
                  <a:lnTo>
                    <a:pt x="136" y="91"/>
                  </a:lnTo>
                  <a:lnTo>
                    <a:pt x="136" y="136"/>
                  </a:lnTo>
                  <a:lnTo>
                    <a:pt x="91" y="136"/>
                  </a:lnTo>
                  <a:lnTo>
                    <a:pt x="91" y="182"/>
                  </a:lnTo>
                  <a:lnTo>
                    <a:pt x="45" y="182"/>
                  </a:lnTo>
                  <a:lnTo>
                    <a:pt x="45" y="272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3" name="Freeform 69">
              <a:extLst>
                <a:ext uri="{FF2B5EF4-FFF2-40B4-BE49-F238E27FC236}">
                  <a16:creationId xmlns:a16="http://schemas.microsoft.com/office/drawing/2014/main" id="{BE7995F2-10A9-41FE-AD72-32F3FD478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3339"/>
              <a:ext cx="318" cy="182"/>
            </a:xfrm>
            <a:custGeom>
              <a:avLst/>
              <a:gdLst>
                <a:gd name="T0" fmla="*/ 0 w 318"/>
                <a:gd name="T1" fmla="*/ 182 h 182"/>
                <a:gd name="T2" fmla="*/ 0 w 318"/>
                <a:gd name="T3" fmla="*/ 0 h 182"/>
                <a:gd name="T4" fmla="*/ 46 w 318"/>
                <a:gd name="T5" fmla="*/ 0 h 182"/>
                <a:gd name="T6" fmla="*/ 46 w 318"/>
                <a:gd name="T7" fmla="*/ 45 h 182"/>
                <a:gd name="T8" fmla="*/ 91 w 318"/>
                <a:gd name="T9" fmla="*/ 45 h 182"/>
                <a:gd name="T10" fmla="*/ 91 w 318"/>
                <a:gd name="T11" fmla="*/ 0 h 182"/>
                <a:gd name="T12" fmla="*/ 136 w 318"/>
                <a:gd name="T13" fmla="*/ 0 h 182"/>
                <a:gd name="T14" fmla="*/ 136 w 318"/>
                <a:gd name="T15" fmla="*/ 45 h 182"/>
                <a:gd name="T16" fmla="*/ 182 w 318"/>
                <a:gd name="T17" fmla="*/ 45 h 182"/>
                <a:gd name="T18" fmla="*/ 182 w 318"/>
                <a:gd name="T19" fmla="*/ 0 h 182"/>
                <a:gd name="T20" fmla="*/ 227 w 318"/>
                <a:gd name="T21" fmla="*/ 0 h 182"/>
                <a:gd name="T22" fmla="*/ 227 w 318"/>
                <a:gd name="T23" fmla="*/ 45 h 182"/>
                <a:gd name="T24" fmla="*/ 272 w 318"/>
                <a:gd name="T25" fmla="*/ 45 h 182"/>
                <a:gd name="T26" fmla="*/ 272 w 318"/>
                <a:gd name="T27" fmla="*/ 0 h 182"/>
                <a:gd name="T28" fmla="*/ 318 w 318"/>
                <a:gd name="T29" fmla="*/ 0 h 182"/>
                <a:gd name="T30" fmla="*/ 318 w 318"/>
                <a:gd name="T31" fmla="*/ 182 h 182"/>
                <a:gd name="T32" fmla="*/ 272 w 318"/>
                <a:gd name="T33" fmla="*/ 182 h 182"/>
                <a:gd name="T34" fmla="*/ 272 w 318"/>
                <a:gd name="T35" fmla="*/ 136 h 182"/>
                <a:gd name="T36" fmla="*/ 227 w 318"/>
                <a:gd name="T37" fmla="*/ 136 h 182"/>
                <a:gd name="T38" fmla="*/ 227 w 318"/>
                <a:gd name="T39" fmla="*/ 182 h 182"/>
                <a:gd name="T40" fmla="*/ 182 w 318"/>
                <a:gd name="T41" fmla="*/ 182 h 182"/>
                <a:gd name="T42" fmla="*/ 182 w 318"/>
                <a:gd name="T43" fmla="*/ 136 h 182"/>
                <a:gd name="T44" fmla="*/ 136 w 318"/>
                <a:gd name="T45" fmla="*/ 136 h 182"/>
                <a:gd name="T46" fmla="*/ 136 w 318"/>
                <a:gd name="T47" fmla="*/ 182 h 182"/>
                <a:gd name="T48" fmla="*/ 91 w 318"/>
                <a:gd name="T49" fmla="*/ 182 h 182"/>
                <a:gd name="T50" fmla="*/ 91 w 318"/>
                <a:gd name="T51" fmla="*/ 136 h 182"/>
                <a:gd name="T52" fmla="*/ 46 w 318"/>
                <a:gd name="T53" fmla="*/ 136 h 182"/>
                <a:gd name="T54" fmla="*/ 46 w 318"/>
                <a:gd name="T55" fmla="*/ 182 h 182"/>
                <a:gd name="T56" fmla="*/ 0 w 318"/>
                <a:gd name="T5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8" h="182">
                  <a:moveTo>
                    <a:pt x="0" y="182"/>
                  </a:moveTo>
                  <a:lnTo>
                    <a:pt x="0" y="0"/>
                  </a:lnTo>
                  <a:lnTo>
                    <a:pt x="46" y="0"/>
                  </a:lnTo>
                  <a:lnTo>
                    <a:pt x="46" y="45"/>
                  </a:lnTo>
                  <a:lnTo>
                    <a:pt x="91" y="45"/>
                  </a:lnTo>
                  <a:lnTo>
                    <a:pt x="91" y="0"/>
                  </a:lnTo>
                  <a:lnTo>
                    <a:pt x="136" y="0"/>
                  </a:lnTo>
                  <a:lnTo>
                    <a:pt x="136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227" y="0"/>
                  </a:lnTo>
                  <a:lnTo>
                    <a:pt x="227" y="45"/>
                  </a:lnTo>
                  <a:lnTo>
                    <a:pt x="272" y="45"/>
                  </a:lnTo>
                  <a:lnTo>
                    <a:pt x="272" y="0"/>
                  </a:lnTo>
                  <a:lnTo>
                    <a:pt x="318" y="0"/>
                  </a:lnTo>
                  <a:lnTo>
                    <a:pt x="318" y="182"/>
                  </a:lnTo>
                  <a:lnTo>
                    <a:pt x="272" y="182"/>
                  </a:lnTo>
                  <a:lnTo>
                    <a:pt x="272" y="136"/>
                  </a:lnTo>
                  <a:lnTo>
                    <a:pt x="227" y="136"/>
                  </a:lnTo>
                  <a:lnTo>
                    <a:pt x="227" y="182"/>
                  </a:lnTo>
                  <a:lnTo>
                    <a:pt x="182" y="182"/>
                  </a:lnTo>
                  <a:lnTo>
                    <a:pt x="182" y="136"/>
                  </a:lnTo>
                  <a:lnTo>
                    <a:pt x="136" y="136"/>
                  </a:lnTo>
                  <a:lnTo>
                    <a:pt x="136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46" y="136"/>
                  </a:lnTo>
                  <a:lnTo>
                    <a:pt x="46" y="182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4" name="Freeform 70">
              <a:extLst>
                <a:ext uri="{FF2B5EF4-FFF2-40B4-BE49-F238E27FC236}">
                  <a16:creationId xmlns:a16="http://schemas.microsoft.com/office/drawing/2014/main" id="{72596829-A62C-4D21-B83E-B147696BA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067"/>
              <a:ext cx="227" cy="227"/>
            </a:xfrm>
            <a:custGeom>
              <a:avLst/>
              <a:gdLst>
                <a:gd name="T0" fmla="*/ 227 w 227"/>
                <a:gd name="T1" fmla="*/ 136 h 227"/>
                <a:gd name="T2" fmla="*/ 182 w 227"/>
                <a:gd name="T3" fmla="*/ 136 h 227"/>
                <a:gd name="T4" fmla="*/ 182 w 227"/>
                <a:gd name="T5" fmla="*/ 182 h 227"/>
                <a:gd name="T6" fmla="*/ 91 w 227"/>
                <a:gd name="T7" fmla="*/ 182 h 227"/>
                <a:gd name="T8" fmla="*/ 91 w 227"/>
                <a:gd name="T9" fmla="*/ 227 h 227"/>
                <a:gd name="T10" fmla="*/ 0 w 227"/>
                <a:gd name="T11" fmla="*/ 227 h 227"/>
                <a:gd name="T12" fmla="*/ 0 w 227"/>
                <a:gd name="T13" fmla="*/ 182 h 227"/>
                <a:gd name="T14" fmla="*/ 91 w 227"/>
                <a:gd name="T15" fmla="*/ 182 h 227"/>
                <a:gd name="T16" fmla="*/ 91 w 227"/>
                <a:gd name="T17" fmla="*/ 136 h 227"/>
                <a:gd name="T18" fmla="*/ 182 w 227"/>
                <a:gd name="T19" fmla="*/ 136 h 227"/>
                <a:gd name="T20" fmla="*/ 182 w 227"/>
                <a:gd name="T21" fmla="*/ 91 h 227"/>
                <a:gd name="T22" fmla="*/ 91 w 227"/>
                <a:gd name="T23" fmla="*/ 91 h 227"/>
                <a:gd name="T24" fmla="*/ 91 w 227"/>
                <a:gd name="T25" fmla="*/ 45 h 227"/>
                <a:gd name="T26" fmla="*/ 0 w 227"/>
                <a:gd name="T27" fmla="*/ 45 h 227"/>
                <a:gd name="T28" fmla="*/ 0 w 227"/>
                <a:gd name="T29" fmla="*/ 0 h 227"/>
                <a:gd name="T30" fmla="*/ 91 w 227"/>
                <a:gd name="T31" fmla="*/ 0 h 227"/>
                <a:gd name="T32" fmla="*/ 91 w 227"/>
                <a:gd name="T33" fmla="*/ 45 h 227"/>
                <a:gd name="T34" fmla="*/ 182 w 227"/>
                <a:gd name="T35" fmla="*/ 45 h 227"/>
                <a:gd name="T36" fmla="*/ 182 w 227"/>
                <a:gd name="T37" fmla="*/ 91 h 227"/>
                <a:gd name="T38" fmla="*/ 227 w 227"/>
                <a:gd name="T39" fmla="*/ 91 h 227"/>
                <a:gd name="T40" fmla="*/ 227 w 227"/>
                <a:gd name="T41" fmla="*/ 13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227">
                  <a:moveTo>
                    <a:pt x="227" y="136"/>
                  </a:moveTo>
                  <a:lnTo>
                    <a:pt x="182" y="136"/>
                  </a:lnTo>
                  <a:lnTo>
                    <a:pt x="182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182" y="136"/>
                  </a:lnTo>
                  <a:lnTo>
                    <a:pt x="182" y="91"/>
                  </a:lnTo>
                  <a:lnTo>
                    <a:pt x="91" y="91"/>
                  </a:lnTo>
                  <a:lnTo>
                    <a:pt x="91" y="45"/>
                  </a:lnTo>
                  <a:lnTo>
                    <a:pt x="0" y="45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182" y="45"/>
                  </a:lnTo>
                  <a:lnTo>
                    <a:pt x="182" y="91"/>
                  </a:lnTo>
                  <a:lnTo>
                    <a:pt x="227" y="91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5" name="Freeform 71">
              <a:extLst>
                <a:ext uri="{FF2B5EF4-FFF2-40B4-BE49-F238E27FC236}">
                  <a16:creationId xmlns:a16="http://schemas.microsoft.com/office/drawing/2014/main" id="{3315224A-1994-487B-AB72-44A4E8D101D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578" y="3067"/>
              <a:ext cx="227" cy="227"/>
            </a:xfrm>
            <a:custGeom>
              <a:avLst/>
              <a:gdLst>
                <a:gd name="T0" fmla="*/ 227 w 227"/>
                <a:gd name="T1" fmla="*/ 136 h 227"/>
                <a:gd name="T2" fmla="*/ 182 w 227"/>
                <a:gd name="T3" fmla="*/ 136 h 227"/>
                <a:gd name="T4" fmla="*/ 182 w 227"/>
                <a:gd name="T5" fmla="*/ 182 h 227"/>
                <a:gd name="T6" fmla="*/ 91 w 227"/>
                <a:gd name="T7" fmla="*/ 182 h 227"/>
                <a:gd name="T8" fmla="*/ 91 w 227"/>
                <a:gd name="T9" fmla="*/ 227 h 227"/>
                <a:gd name="T10" fmla="*/ 0 w 227"/>
                <a:gd name="T11" fmla="*/ 227 h 227"/>
                <a:gd name="T12" fmla="*/ 0 w 227"/>
                <a:gd name="T13" fmla="*/ 182 h 227"/>
                <a:gd name="T14" fmla="*/ 91 w 227"/>
                <a:gd name="T15" fmla="*/ 182 h 227"/>
                <a:gd name="T16" fmla="*/ 91 w 227"/>
                <a:gd name="T17" fmla="*/ 136 h 227"/>
                <a:gd name="T18" fmla="*/ 182 w 227"/>
                <a:gd name="T19" fmla="*/ 136 h 227"/>
                <a:gd name="T20" fmla="*/ 182 w 227"/>
                <a:gd name="T21" fmla="*/ 91 h 227"/>
                <a:gd name="T22" fmla="*/ 91 w 227"/>
                <a:gd name="T23" fmla="*/ 91 h 227"/>
                <a:gd name="T24" fmla="*/ 91 w 227"/>
                <a:gd name="T25" fmla="*/ 45 h 227"/>
                <a:gd name="T26" fmla="*/ 0 w 227"/>
                <a:gd name="T27" fmla="*/ 45 h 227"/>
                <a:gd name="T28" fmla="*/ 0 w 227"/>
                <a:gd name="T29" fmla="*/ 0 h 227"/>
                <a:gd name="T30" fmla="*/ 91 w 227"/>
                <a:gd name="T31" fmla="*/ 0 h 227"/>
                <a:gd name="T32" fmla="*/ 91 w 227"/>
                <a:gd name="T33" fmla="*/ 45 h 227"/>
                <a:gd name="T34" fmla="*/ 182 w 227"/>
                <a:gd name="T35" fmla="*/ 45 h 227"/>
                <a:gd name="T36" fmla="*/ 182 w 227"/>
                <a:gd name="T37" fmla="*/ 91 h 227"/>
                <a:gd name="T38" fmla="*/ 227 w 227"/>
                <a:gd name="T39" fmla="*/ 91 h 227"/>
                <a:gd name="T40" fmla="*/ 227 w 227"/>
                <a:gd name="T41" fmla="*/ 13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227">
                  <a:moveTo>
                    <a:pt x="227" y="136"/>
                  </a:moveTo>
                  <a:lnTo>
                    <a:pt x="182" y="136"/>
                  </a:lnTo>
                  <a:lnTo>
                    <a:pt x="182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182" y="136"/>
                  </a:lnTo>
                  <a:lnTo>
                    <a:pt x="182" y="91"/>
                  </a:lnTo>
                  <a:lnTo>
                    <a:pt x="91" y="91"/>
                  </a:lnTo>
                  <a:lnTo>
                    <a:pt x="91" y="45"/>
                  </a:lnTo>
                  <a:lnTo>
                    <a:pt x="0" y="45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182" y="45"/>
                  </a:lnTo>
                  <a:lnTo>
                    <a:pt x="182" y="91"/>
                  </a:lnTo>
                  <a:lnTo>
                    <a:pt x="227" y="91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76" name="Group 72">
            <a:extLst>
              <a:ext uri="{FF2B5EF4-FFF2-40B4-BE49-F238E27FC236}">
                <a16:creationId xmlns:a16="http://schemas.microsoft.com/office/drawing/2014/main" id="{C53EF1A8-EE1B-4AC0-8DC9-A6B17DE08F7C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981075"/>
            <a:ext cx="1298575" cy="1298575"/>
            <a:chOff x="1124" y="2160"/>
            <a:chExt cx="771" cy="771"/>
          </a:xfrm>
        </p:grpSpPr>
        <p:sp>
          <p:nvSpPr>
            <p:cNvPr id="21577" name="Freeform 73">
              <a:extLst>
                <a:ext uri="{FF2B5EF4-FFF2-40B4-BE49-F238E27FC236}">
                  <a16:creationId xmlns:a16="http://schemas.microsoft.com/office/drawing/2014/main" id="{9C90E5B1-B9DD-4FC5-BBCF-B0F4A38CE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2160"/>
              <a:ext cx="771" cy="771"/>
            </a:xfrm>
            <a:custGeom>
              <a:avLst/>
              <a:gdLst>
                <a:gd name="T0" fmla="*/ 0 w 771"/>
                <a:gd name="T1" fmla="*/ 272 h 771"/>
                <a:gd name="T2" fmla="*/ 45 w 771"/>
                <a:gd name="T3" fmla="*/ 318 h 771"/>
                <a:gd name="T4" fmla="*/ 0 w 771"/>
                <a:gd name="T5" fmla="*/ 363 h 771"/>
                <a:gd name="T6" fmla="*/ 45 w 771"/>
                <a:gd name="T7" fmla="*/ 408 h 771"/>
                <a:gd name="T8" fmla="*/ 0 w 771"/>
                <a:gd name="T9" fmla="*/ 454 h 771"/>
                <a:gd name="T10" fmla="*/ 45 w 771"/>
                <a:gd name="T11" fmla="*/ 499 h 771"/>
                <a:gd name="T12" fmla="*/ 91 w 771"/>
                <a:gd name="T13" fmla="*/ 590 h 771"/>
                <a:gd name="T14" fmla="*/ 136 w 771"/>
                <a:gd name="T15" fmla="*/ 635 h 771"/>
                <a:gd name="T16" fmla="*/ 181 w 771"/>
                <a:gd name="T17" fmla="*/ 681 h 771"/>
                <a:gd name="T18" fmla="*/ 272 w 771"/>
                <a:gd name="T19" fmla="*/ 726 h 771"/>
                <a:gd name="T20" fmla="*/ 317 w 771"/>
                <a:gd name="T21" fmla="*/ 771 h 771"/>
                <a:gd name="T22" fmla="*/ 363 w 771"/>
                <a:gd name="T23" fmla="*/ 726 h 771"/>
                <a:gd name="T24" fmla="*/ 408 w 771"/>
                <a:gd name="T25" fmla="*/ 771 h 771"/>
                <a:gd name="T26" fmla="*/ 454 w 771"/>
                <a:gd name="T27" fmla="*/ 726 h 771"/>
                <a:gd name="T28" fmla="*/ 499 w 771"/>
                <a:gd name="T29" fmla="*/ 771 h 771"/>
                <a:gd name="T30" fmla="*/ 590 w 771"/>
                <a:gd name="T31" fmla="*/ 726 h 771"/>
                <a:gd name="T32" fmla="*/ 635 w 771"/>
                <a:gd name="T33" fmla="*/ 681 h 771"/>
                <a:gd name="T34" fmla="*/ 680 w 771"/>
                <a:gd name="T35" fmla="*/ 635 h 771"/>
                <a:gd name="T36" fmla="*/ 726 w 771"/>
                <a:gd name="T37" fmla="*/ 590 h 771"/>
                <a:gd name="T38" fmla="*/ 771 w 771"/>
                <a:gd name="T39" fmla="*/ 499 h 771"/>
                <a:gd name="T40" fmla="*/ 726 w 771"/>
                <a:gd name="T41" fmla="*/ 454 h 771"/>
                <a:gd name="T42" fmla="*/ 771 w 771"/>
                <a:gd name="T43" fmla="*/ 408 h 771"/>
                <a:gd name="T44" fmla="*/ 726 w 771"/>
                <a:gd name="T45" fmla="*/ 363 h 771"/>
                <a:gd name="T46" fmla="*/ 771 w 771"/>
                <a:gd name="T47" fmla="*/ 318 h 771"/>
                <a:gd name="T48" fmla="*/ 726 w 771"/>
                <a:gd name="T49" fmla="*/ 272 h 771"/>
                <a:gd name="T50" fmla="*/ 680 w 771"/>
                <a:gd name="T51" fmla="*/ 182 h 771"/>
                <a:gd name="T52" fmla="*/ 635 w 771"/>
                <a:gd name="T53" fmla="*/ 136 h 771"/>
                <a:gd name="T54" fmla="*/ 590 w 771"/>
                <a:gd name="T55" fmla="*/ 91 h 771"/>
                <a:gd name="T56" fmla="*/ 499 w 771"/>
                <a:gd name="T57" fmla="*/ 46 h 771"/>
                <a:gd name="T58" fmla="*/ 454 w 771"/>
                <a:gd name="T59" fmla="*/ 0 h 771"/>
                <a:gd name="T60" fmla="*/ 408 w 771"/>
                <a:gd name="T61" fmla="*/ 46 h 771"/>
                <a:gd name="T62" fmla="*/ 363 w 771"/>
                <a:gd name="T63" fmla="*/ 0 h 771"/>
                <a:gd name="T64" fmla="*/ 317 w 771"/>
                <a:gd name="T65" fmla="*/ 46 h 771"/>
                <a:gd name="T66" fmla="*/ 272 w 771"/>
                <a:gd name="T67" fmla="*/ 0 h 771"/>
                <a:gd name="T68" fmla="*/ 181 w 771"/>
                <a:gd name="T69" fmla="*/ 46 h 771"/>
                <a:gd name="T70" fmla="*/ 136 w 771"/>
                <a:gd name="T71" fmla="*/ 91 h 771"/>
                <a:gd name="T72" fmla="*/ 91 w 771"/>
                <a:gd name="T73" fmla="*/ 136 h 771"/>
                <a:gd name="T74" fmla="*/ 45 w 771"/>
                <a:gd name="T75" fmla="*/ 182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1" h="771">
                  <a:moveTo>
                    <a:pt x="45" y="272"/>
                  </a:moveTo>
                  <a:lnTo>
                    <a:pt x="0" y="272"/>
                  </a:lnTo>
                  <a:lnTo>
                    <a:pt x="0" y="318"/>
                  </a:lnTo>
                  <a:lnTo>
                    <a:pt x="45" y="318"/>
                  </a:lnTo>
                  <a:lnTo>
                    <a:pt x="45" y="363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45" y="408"/>
                  </a:lnTo>
                  <a:lnTo>
                    <a:pt x="45" y="454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45" y="499"/>
                  </a:lnTo>
                  <a:lnTo>
                    <a:pt x="45" y="590"/>
                  </a:lnTo>
                  <a:lnTo>
                    <a:pt x="91" y="590"/>
                  </a:lnTo>
                  <a:lnTo>
                    <a:pt x="91" y="635"/>
                  </a:lnTo>
                  <a:lnTo>
                    <a:pt x="136" y="635"/>
                  </a:lnTo>
                  <a:lnTo>
                    <a:pt x="136" y="681"/>
                  </a:lnTo>
                  <a:lnTo>
                    <a:pt x="181" y="681"/>
                  </a:lnTo>
                  <a:lnTo>
                    <a:pt x="181" y="726"/>
                  </a:lnTo>
                  <a:lnTo>
                    <a:pt x="272" y="726"/>
                  </a:lnTo>
                  <a:lnTo>
                    <a:pt x="272" y="771"/>
                  </a:lnTo>
                  <a:lnTo>
                    <a:pt x="317" y="771"/>
                  </a:lnTo>
                  <a:lnTo>
                    <a:pt x="317" y="726"/>
                  </a:lnTo>
                  <a:lnTo>
                    <a:pt x="363" y="726"/>
                  </a:lnTo>
                  <a:lnTo>
                    <a:pt x="363" y="771"/>
                  </a:lnTo>
                  <a:lnTo>
                    <a:pt x="408" y="771"/>
                  </a:lnTo>
                  <a:lnTo>
                    <a:pt x="408" y="726"/>
                  </a:lnTo>
                  <a:lnTo>
                    <a:pt x="454" y="726"/>
                  </a:lnTo>
                  <a:lnTo>
                    <a:pt x="454" y="771"/>
                  </a:lnTo>
                  <a:lnTo>
                    <a:pt x="499" y="771"/>
                  </a:lnTo>
                  <a:lnTo>
                    <a:pt x="499" y="726"/>
                  </a:lnTo>
                  <a:lnTo>
                    <a:pt x="590" y="726"/>
                  </a:lnTo>
                  <a:lnTo>
                    <a:pt x="590" y="681"/>
                  </a:lnTo>
                  <a:lnTo>
                    <a:pt x="635" y="681"/>
                  </a:lnTo>
                  <a:lnTo>
                    <a:pt x="635" y="635"/>
                  </a:lnTo>
                  <a:lnTo>
                    <a:pt x="680" y="635"/>
                  </a:lnTo>
                  <a:lnTo>
                    <a:pt x="680" y="590"/>
                  </a:lnTo>
                  <a:lnTo>
                    <a:pt x="726" y="590"/>
                  </a:lnTo>
                  <a:lnTo>
                    <a:pt x="726" y="499"/>
                  </a:lnTo>
                  <a:lnTo>
                    <a:pt x="771" y="499"/>
                  </a:lnTo>
                  <a:lnTo>
                    <a:pt x="771" y="454"/>
                  </a:lnTo>
                  <a:lnTo>
                    <a:pt x="726" y="454"/>
                  </a:lnTo>
                  <a:lnTo>
                    <a:pt x="726" y="408"/>
                  </a:lnTo>
                  <a:lnTo>
                    <a:pt x="771" y="408"/>
                  </a:lnTo>
                  <a:lnTo>
                    <a:pt x="771" y="363"/>
                  </a:lnTo>
                  <a:lnTo>
                    <a:pt x="726" y="363"/>
                  </a:lnTo>
                  <a:lnTo>
                    <a:pt x="726" y="318"/>
                  </a:lnTo>
                  <a:lnTo>
                    <a:pt x="771" y="318"/>
                  </a:lnTo>
                  <a:lnTo>
                    <a:pt x="771" y="272"/>
                  </a:lnTo>
                  <a:lnTo>
                    <a:pt x="726" y="272"/>
                  </a:lnTo>
                  <a:lnTo>
                    <a:pt x="726" y="182"/>
                  </a:lnTo>
                  <a:lnTo>
                    <a:pt x="680" y="182"/>
                  </a:lnTo>
                  <a:lnTo>
                    <a:pt x="680" y="136"/>
                  </a:lnTo>
                  <a:lnTo>
                    <a:pt x="635" y="136"/>
                  </a:lnTo>
                  <a:lnTo>
                    <a:pt x="635" y="91"/>
                  </a:lnTo>
                  <a:lnTo>
                    <a:pt x="590" y="91"/>
                  </a:lnTo>
                  <a:lnTo>
                    <a:pt x="590" y="46"/>
                  </a:lnTo>
                  <a:lnTo>
                    <a:pt x="499" y="46"/>
                  </a:lnTo>
                  <a:lnTo>
                    <a:pt x="499" y="0"/>
                  </a:lnTo>
                  <a:lnTo>
                    <a:pt x="454" y="0"/>
                  </a:lnTo>
                  <a:lnTo>
                    <a:pt x="454" y="46"/>
                  </a:lnTo>
                  <a:lnTo>
                    <a:pt x="408" y="46"/>
                  </a:lnTo>
                  <a:lnTo>
                    <a:pt x="408" y="0"/>
                  </a:lnTo>
                  <a:lnTo>
                    <a:pt x="363" y="0"/>
                  </a:lnTo>
                  <a:lnTo>
                    <a:pt x="363" y="46"/>
                  </a:lnTo>
                  <a:lnTo>
                    <a:pt x="317" y="46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81" y="46"/>
                  </a:lnTo>
                  <a:lnTo>
                    <a:pt x="181" y="91"/>
                  </a:lnTo>
                  <a:lnTo>
                    <a:pt x="136" y="91"/>
                  </a:lnTo>
                  <a:lnTo>
                    <a:pt x="136" y="136"/>
                  </a:lnTo>
                  <a:lnTo>
                    <a:pt x="91" y="136"/>
                  </a:lnTo>
                  <a:lnTo>
                    <a:pt x="91" y="182"/>
                  </a:lnTo>
                  <a:lnTo>
                    <a:pt x="45" y="182"/>
                  </a:lnTo>
                  <a:lnTo>
                    <a:pt x="45" y="27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8" name="Freeform 74">
              <a:extLst>
                <a:ext uri="{FF2B5EF4-FFF2-40B4-BE49-F238E27FC236}">
                  <a16:creationId xmlns:a16="http://schemas.microsoft.com/office/drawing/2014/main" id="{049377F5-3991-4E3A-A6BA-4A655ED3E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2613"/>
              <a:ext cx="318" cy="182"/>
            </a:xfrm>
            <a:custGeom>
              <a:avLst/>
              <a:gdLst>
                <a:gd name="T0" fmla="*/ 0 w 318"/>
                <a:gd name="T1" fmla="*/ 182 h 182"/>
                <a:gd name="T2" fmla="*/ 0 w 318"/>
                <a:gd name="T3" fmla="*/ 0 h 182"/>
                <a:gd name="T4" fmla="*/ 46 w 318"/>
                <a:gd name="T5" fmla="*/ 0 h 182"/>
                <a:gd name="T6" fmla="*/ 46 w 318"/>
                <a:gd name="T7" fmla="*/ 45 h 182"/>
                <a:gd name="T8" fmla="*/ 91 w 318"/>
                <a:gd name="T9" fmla="*/ 45 h 182"/>
                <a:gd name="T10" fmla="*/ 91 w 318"/>
                <a:gd name="T11" fmla="*/ 0 h 182"/>
                <a:gd name="T12" fmla="*/ 136 w 318"/>
                <a:gd name="T13" fmla="*/ 0 h 182"/>
                <a:gd name="T14" fmla="*/ 136 w 318"/>
                <a:gd name="T15" fmla="*/ 45 h 182"/>
                <a:gd name="T16" fmla="*/ 182 w 318"/>
                <a:gd name="T17" fmla="*/ 45 h 182"/>
                <a:gd name="T18" fmla="*/ 182 w 318"/>
                <a:gd name="T19" fmla="*/ 0 h 182"/>
                <a:gd name="T20" fmla="*/ 227 w 318"/>
                <a:gd name="T21" fmla="*/ 0 h 182"/>
                <a:gd name="T22" fmla="*/ 227 w 318"/>
                <a:gd name="T23" fmla="*/ 45 h 182"/>
                <a:gd name="T24" fmla="*/ 272 w 318"/>
                <a:gd name="T25" fmla="*/ 45 h 182"/>
                <a:gd name="T26" fmla="*/ 272 w 318"/>
                <a:gd name="T27" fmla="*/ 0 h 182"/>
                <a:gd name="T28" fmla="*/ 318 w 318"/>
                <a:gd name="T29" fmla="*/ 0 h 182"/>
                <a:gd name="T30" fmla="*/ 318 w 318"/>
                <a:gd name="T31" fmla="*/ 182 h 182"/>
                <a:gd name="T32" fmla="*/ 272 w 318"/>
                <a:gd name="T33" fmla="*/ 182 h 182"/>
                <a:gd name="T34" fmla="*/ 272 w 318"/>
                <a:gd name="T35" fmla="*/ 136 h 182"/>
                <a:gd name="T36" fmla="*/ 227 w 318"/>
                <a:gd name="T37" fmla="*/ 136 h 182"/>
                <a:gd name="T38" fmla="*/ 227 w 318"/>
                <a:gd name="T39" fmla="*/ 182 h 182"/>
                <a:gd name="T40" fmla="*/ 182 w 318"/>
                <a:gd name="T41" fmla="*/ 182 h 182"/>
                <a:gd name="T42" fmla="*/ 182 w 318"/>
                <a:gd name="T43" fmla="*/ 136 h 182"/>
                <a:gd name="T44" fmla="*/ 136 w 318"/>
                <a:gd name="T45" fmla="*/ 136 h 182"/>
                <a:gd name="T46" fmla="*/ 136 w 318"/>
                <a:gd name="T47" fmla="*/ 182 h 182"/>
                <a:gd name="T48" fmla="*/ 91 w 318"/>
                <a:gd name="T49" fmla="*/ 182 h 182"/>
                <a:gd name="T50" fmla="*/ 91 w 318"/>
                <a:gd name="T51" fmla="*/ 136 h 182"/>
                <a:gd name="T52" fmla="*/ 46 w 318"/>
                <a:gd name="T53" fmla="*/ 136 h 182"/>
                <a:gd name="T54" fmla="*/ 46 w 318"/>
                <a:gd name="T55" fmla="*/ 182 h 182"/>
                <a:gd name="T56" fmla="*/ 0 w 318"/>
                <a:gd name="T5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8" h="182">
                  <a:moveTo>
                    <a:pt x="0" y="182"/>
                  </a:moveTo>
                  <a:lnTo>
                    <a:pt x="0" y="0"/>
                  </a:lnTo>
                  <a:lnTo>
                    <a:pt x="46" y="0"/>
                  </a:lnTo>
                  <a:lnTo>
                    <a:pt x="46" y="45"/>
                  </a:lnTo>
                  <a:lnTo>
                    <a:pt x="91" y="45"/>
                  </a:lnTo>
                  <a:lnTo>
                    <a:pt x="91" y="0"/>
                  </a:lnTo>
                  <a:lnTo>
                    <a:pt x="136" y="0"/>
                  </a:lnTo>
                  <a:lnTo>
                    <a:pt x="136" y="45"/>
                  </a:lnTo>
                  <a:lnTo>
                    <a:pt x="182" y="45"/>
                  </a:lnTo>
                  <a:lnTo>
                    <a:pt x="182" y="0"/>
                  </a:lnTo>
                  <a:lnTo>
                    <a:pt x="227" y="0"/>
                  </a:lnTo>
                  <a:lnTo>
                    <a:pt x="227" y="45"/>
                  </a:lnTo>
                  <a:lnTo>
                    <a:pt x="272" y="45"/>
                  </a:lnTo>
                  <a:lnTo>
                    <a:pt x="272" y="0"/>
                  </a:lnTo>
                  <a:lnTo>
                    <a:pt x="318" y="0"/>
                  </a:lnTo>
                  <a:lnTo>
                    <a:pt x="318" y="182"/>
                  </a:lnTo>
                  <a:lnTo>
                    <a:pt x="272" y="182"/>
                  </a:lnTo>
                  <a:lnTo>
                    <a:pt x="272" y="136"/>
                  </a:lnTo>
                  <a:lnTo>
                    <a:pt x="227" y="136"/>
                  </a:lnTo>
                  <a:lnTo>
                    <a:pt x="227" y="182"/>
                  </a:lnTo>
                  <a:lnTo>
                    <a:pt x="182" y="182"/>
                  </a:lnTo>
                  <a:lnTo>
                    <a:pt x="182" y="136"/>
                  </a:lnTo>
                  <a:lnTo>
                    <a:pt x="136" y="136"/>
                  </a:lnTo>
                  <a:lnTo>
                    <a:pt x="136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46" y="136"/>
                  </a:lnTo>
                  <a:lnTo>
                    <a:pt x="46" y="182"/>
                  </a:lnTo>
                  <a:lnTo>
                    <a:pt x="0" y="1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9" name="Freeform 75">
              <a:extLst>
                <a:ext uri="{FF2B5EF4-FFF2-40B4-BE49-F238E27FC236}">
                  <a16:creationId xmlns:a16="http://schemas.microsoft.com/office/drawing/2014/main" id="{A11CA2D5-3D45-486A-A94F-71622EB09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2341"/>
              <a:ext cx="227" cy="227"/>
            </a:xfrm>
            <a:custGeom>
              <a:avLst/>
              <a:gdLst>
                <a:gd name="T0" fmla="*/ 227 w 227"/>
                <a:gd name="T1" fmla="*/ 136 h 227"/>
                <a:gd name="T2" fmla="*/ 182 w 227"/>
                <a:gd name="T3" fmla="*/ 136 h 227"/>
                <a:gd name="T4" fmla="*/ 182 w 227"/>
                <a:gd name="T5" fmla="*/ 182 h 227"/>
                <a:gd name="T6" fmla="*/ 91 w 227"/>
                <a:gd name="T7" fmla="*/ 182 h 227"/>
                <a:gd name="T8" fmla="*/ 91 w 227"/>
                <a:gd name="T9" fmla="*/ 227 h 227"/>
                <a:gd name="T10" fmla="*/ 0 w 227"/>
                <a:gd name="T11" fmla="*/ 227 h 227"/>
                <a:gd name="T12" fmla="*/ 0 w 227"/>
                <a:gd name="T13" fmla="*/ 182 h 227"/>
                <a:gd name="T14" fmla="*/ 91 w 227"/>
                <a:gd name="T15" fmla="*/ 182 h 227"/>
                <a:gd name="T16" fmla="*/ 91 w 227"/>
                <a:gd name="T17" fmla="*/ 136 h 227"/>
                <a:gd name="T18" fmla="*/ 182 w 227"/>
                <a:gd name="T19" fmla="*/ 136 h 227"/>
                <a:gd name="T20" fmla="*/ 182 w 227"/>
                <a:gd name="T21" fmla="*/ 91 h 227"/>
                <a:gd name="T22" fmla="*/ 91 w 227"/>
                <a:gd name="T23" fmla="*/ 91 h 227"/>
                <a:gd name="T24" fmla="*/ 91 w 227"/>
                <a:gd name="T25" fmla="*/ 45 h 227"/>
                <a:gd name="T26" fmla="*/ 0 w 227"/>
                <a:gd name="T27" fmla="*/ 45 h 227"/>
                <a:gd name="T28" fmla="*/ 0 w 227"/>
                <a:gd name="T29" fmla="*/ 0 h 227"/>
                <a:gd name="T30" fmla="*/ 91 w 227"/>
                <a:gd name="T31" fmla="*/ 0 h 227"/>
                <a:gd name="T32" fmla="*/ 91 w 227"/>
                <a:gd name="T33" fmla="*/ 45 h 227"/>
                <a:gd name="T34" fmla="*/ 182 w 227"/>
                <a:gd name="T35" fmla="*/ 45 h 227"/>
                <a:gd name="T36" fmla="*/ 182 w 227"/>
                <a:gd name="T37" fmla="*/ 91 h 227"/>
                <a:gd name="T38" fmla="*/ 227 w 227"/>
                <a:gd name="T39" fmla="*/ 91 h 227"/>
                <a:gd name="T40" fmla="*/ 227 w 227"/>
                <a:gd name="T41" fmla="*/ 13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227">
                  <a:moveTo>
                    <a:pt x="227" y="136"/>
                  </a:moveTo>
                  <a:lnTo>
                    <a:pt x="182" y="136"/>
                  </a:lnTo>
                  <a:lnTo>
                    <a:pt x="182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182" y="136"/>
                  </a:lnTo>
                  <a:lnTo>
                    <a:pt x="182" y="91"/>
                  </a:lnTo>
                  <a:lnTo>
                    <a:pt x="91" y="91"/>
                  </a:lnTo>
                  <a:lnTo>
                    <a:pt x="91" y="45"/>
                  </a:lnTo>
                  <a:lnTo>
                    <a:pt x="0" y="45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182" y="45"/>
                  </a:lnTo>
                  <a:lnTo>
                    <a:pt x="182" y="91"/>
                  </a:lnTo>
                  <a:lnTo>
                    <a:pt x="227" y="91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0" name="Freeform 76">
              <a:extLst>
                <a:ext uri="{FF2B5EF4-FFF2-40B4-BE49-F238E27FC236}">
                  <a16:creationId xmlns:a16="http://schemas.microsoft.com/office/drawing/2014/main" id="{61C8DF8D-33F4-4852-A70D-6892E56CADC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532" y="2341"/>
              <a:ext cx="227" cy="227"/>
            </a:xfrm>
            <a:custGeom>
              <a:avLst/>
              <a:gdLst>
                <a:gd name="T0" fmla="*/ 227 w 227"/>
                <a:gd name="T1" fmla="*/ 136 h 227"/>
                <a:gd name="T2" fmla="*/ 182 w 227"/>
                <a:gd name="T3" fmla="*/ 136 h 227"/>
                <a:gd name="T4" fmla="*/ 182 w 227"/>
                <a:gd name="T5" fmla="*/ 182 h 227"/>
                <a:gd name="T6" fmla="*/ 91 w 227"/>
                <a:gd name="T7" fmla="*/ 182 h 227"/>
                <a:gd name="T8" fmla="*/ 91 w 227"/>
                <a:gd name="T9" fmla="*/ 227 h 227"/>
                <a:gd name="T10" fmla="*/ 0 w 227"/>
                <a:gd name="T11" fmla="*/ 227 h 227"/>
                <a:gd name="T12" fmla="*/ 0 w 227"/>
                <a:gd name="T13" fmla="*/ 182 h 227"/>
                <a:gd name="T14" fmla="*/ 91 w 227"/>
                <a:gd name="T15" fmla="*/ 182 h 227"/>
                <a:gd name="T16" fmla="*/ 91 w 227"/>
                <a:gd name="T17" fmla="*/ 136 h 227"/>
                <a:gd name="T18" fmla="*/ 182 w 227"/>
                <a:gd name="T19" fmla="*/ 136 h 227"/>
                <a:gd name="T20" fmla="*/ 182 w 227"/>
                <a:gd name="T21" fmla="*/ 91 h 227"/>
                <a:gd name="T22" fmla="*/ 91 w 227"/>
                <a:gd name="T23" fmla="*/ 91 h 227"/>
                <a:gd name="T24" fmla="*/ 91 w 227"/>
                <a:gd name="T25" fmla="*/ 45 h 227"/>
                <a:gd name="T26" fmla="*/ 0 w 227"/>
                <a:gd name="T27" fmla="*/ 45 h 227"/>
                <a:gd name="T28" fmla="*/ 0 w 227"/>
                <a:gd name="T29" fmla="*/ 0 h 227"/>
                <a:gd name="T30" fmla="*/ 91 w 227"/>
                <a:gd name="T31" fmla="*/ 0 h 227"/>
                <a:gd name="T32" fmla="*/ 91 w 227"/>
                <a:gd name="T33" fmla="*/ 45 h 227"/>
                <a:gd name="T34" fmla="*/ 182 w 227"/>
                <a:gd name="T35" fmla="*/ 45 h 227"/>
                <a:gd name="T36" fmla="*/ 182 w 227"/>
                <a:gd name="T37" fmla="*/ 91 h 227"/>
                <a:gd name="T38" fmla="*/ 227 w 227"/>
                <a:gd name="T39" fmla="*/ 91 h 227"/>
                <a:gd name="T40" fmla="*/ 227 w 227"/>
                <a:gd name="T41" fmla="*/ 13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227">
                  <a:moveTo>
                    <a:pt x="227" y="136"/>
                  </a:moveTo>
                  <a:lnTo>
                    <a:pt x="182" y="136"/>
                  </a:lnTo>
                  <a:lnTo>
                    <a:pt x="182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0" y="227"/>
                  </a:lnTo>
                  <a:lnTo>
                    <a:pt x="0" y="182"/>
                  </a:lnTo>
                  <a:lnTo>
                    <a:pt x="91" y="182"/>
                  </a:lnTo>
                  <a:lnTo>
                    <a:pt x="91" y="136"/>
                  </a:lnTo>
                  <a:lnTo>
                    <a:pt x="182" y="136"/>
                  </a:lnTo>
                  <a:lnTo>
                    <a:pt x="182" y="91"/>
                  </a:lnTo>
                  <a:lnTo>
                    <a:pt x="91" y="91"/>
                  </a:lnTo>
                  <a:lnTo>
                    <a:pt x="91" y="45"/>
                  </a:lnTo>
                  <a:lnTo>
                    <a:pt x="0" y="45"/>
                  </a:lnTo>
                  <a:lnTo>
                    <a:pt x="0" y="0"/>
                  </a:lnTo>
                  <a:lnTo>
                    <a:pt x="91" y="0"/>
                  </a:lnTo>
                  <a:lnTo>
                    <a:pt x="91" y="45"/>
                  </a:lnTo>
                  <a:lnTo>
                    <a:pt x="182" y="45"/>
                  </a:lnTo>
                  <a:lnTo>
                    <a:pt x="182" y="91"/>
                  </a:lnTo>
                  <a:lnTo>
                    <a:pt x="227" y="91"/>
                  </a:lnTo>
                  <a:lnTo>
                    <a:pt x="227" y="1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10" name="Group 54">
            <a:extLst>
              <a:ext uri="{FF2B5EF4-FFF2-40B4-BE49-F238E27FC236}">
                <a16:creationId xmlns:a16="http://schemas.microsoft.com/office/drawing/2014/main" id="{5D5322DA-F2F4-4DF6-9D7E-660A27DAC63F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2852738"/>
            <a:ext cx="1441450" cy="1441450"/>
            <a:chOff x="2712" y="3158"/>
            <a:chExt cx="590" cy="590"/>
          </a:xfrm>
        </p:grpSpPr>
        <p:sp>
          <p:nvSpPr>
            <p:cNvPr id="19511" name="AutoShape 55">
              <a:extLst>
                <a:ext uri="{FF2B5EF4-FFF2-40B4-BE49-F238E27FC236}">
                  <a16:creationId xmlns:a16="http://schemas.microsoft.com/office/drawing/2014/main" id="{B5F2E65A-BAE0-4F0B-B118-CDBDD215C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158"/>
              <a:ext cx="590" cy="590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660033">
                    <a:gamma/>
                    <a:shade val="46275"/>
                    <a:invGamma/>
                  </a:srgbClr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2" name="Freeform 56">
              <a:extLst>
                <a:ext uri="{FF2B5EF4-FFF2-40B4-BE49-F238E27FC236}">
                  <a16:creationId xmlns:a16="http://schemas.microsoft.com/office/drawing/2014/main" id="{6D111729-1709-41DC-9AD2-D08C7A73D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3475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3" name="Freeform 57">
              <a:extLst>
                <a:ext uri="{FF2B5EF4-FFF2-40B4-BE49-F238E27FC236}">
                  <a16:creationId xmlns:a16="http://schemas.microsoft.com/office/drawing/2014/main" id="{6A4175DF-37AF-4F10-968F-961853024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3385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4" name="Freeform 58">
              <a:extLst>
                <a:ext uri="{FF2B5EF4-FFF2-40B4-BE49-F238E27FC236}">
                  <a16:creationId xmlns:a16="http://schemas.microsoft.com/office/drawing/2014/main" id="{6110C5B9-F31B-40B1-B80E-72E561AF95F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29" y="3385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15" name="Group 59">
            <a:extLst>
              <a:ext uri="{FF2B5EF4-FFF2-40B4-BE49-F238E27FC236}">
                <a16:creationId xmlns:a16="http://schemas.microsoft.com/office/drawing/2014/main" id="{EDBC1D39-CE12-4B62-B836-1240EBEF6F94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797425"/>
            <a:ext cx="1441450" cy="1441450"/>
            <a:chOff x="3437" y="3158"/>
            <a:chExt cx="590" cy="590"/>
          </a:xfrm>
        </p:grpSpPr>
        <p:sp>
          <p:nvSpPr>
            <p:cNvPr id="19516" name="AutoShape 60">
              <a:extLst>
                <a:ext uri="{FF2B5EF4-FFF2-40B4-BE49-F238E27FC236}">
                  <a16:creationId xmlns:a16="http://schemas.microsoft.com/office/drawing/2014/main" id="{60A2D9AE-B011-4EA7-8033-32E5F05D5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" y="3158"/>
              <a:ext cx="590" cy="590"/>
            </a:xfrm>
            <a:prstGeom prst="star24">
              <a:avLst>
                <a:gd name="adj" fmla="val 37500"/>
              </a:avLst>
            </a:prstGeom>
            <a:gradFill rotWithShape="1">
              <a:gsLst>
                <a:gs pos="0">
                  <a:srgbClr val="660033">
                    <a:gamma/>
                    <a:shade val="46275"/>
                    <a:invGamma/>
                  </a:srgbClr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17" name="Freeform 61">
              <a:extLst>
                <a:ext uri="{FF2B5EF4-FFF2-40B4-BE49-F238E27FC236}">
                  <a16:creationId xmlns:a16="http://schemas.microsoft.com/office/drawing/2014/main" id="{8A7BFB80-15ED-48AD-B2D0-2088F67719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" y="3475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8" name="Freeform 62">
              <a:extLst>
                <a:ext uri="{FF2B5EF4-FFF2-40B4-BE49-F238E27FC236}">
                  <a16:creationId xmlns:a16="http://schemas.microsoft.com/office/drawing/2014/main" id="{0DC1554E-CE7F-4F52-A019-C1DA0CF1F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3385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19" name="Freeform 63">
              <a:extLst>
                <a:ext uri="{FF2B5EF4-FFF2-40B4-BE49-F238E27FC236}">
                  <a16:creationId xmlns:a16="http://schemas.microsoft.com/office/drawing/2014/main" id="{642F6C45-1753-4809-8911-09CC5C31A7A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55" y="3385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20" name="Group 64">
            <a:extLst>
              <a:ext uri="{FF2B5EF4-FFF2-40B4-BE49-F238E27FC236}">
                <a16:creationId xmlns:a16="http://schemas.microsoft.com/office/drawing/2014/main" id="{B9C1D941-A695-4151-8258-C6D0AEF81A76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852738"/>
            <a:ext cx="1441450" cy="1441450"/>
            <a:chOff x="2713" y="2523"/>
            <a:chExt cx="590" cy="590"/>
          </a:xfrm>
        </p:grpSpPr>
        <p:sp>
          <p:nvSpPr>
            <p:cNvPr id="19521" name="AutoShape 65">
              <a:extLst>
                <a:ext uri="{FF2B5EF4-FFF2-40B4-BE49-F238E27FC236}">
                  <a16:creationId xmlns:a16="http://schemas.microsoft.com/office/drawing/2014/main" id="{88EC3D07-7D77-4C07-97E7-0731E8DAB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3" y="2523"/>
              <a:ext cx="590" cy="590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333300">
                    <a:gamma/>
                    <a:shade val="46275"/>
                    <a:invGamma/>
                  </a:srgbClr>
                </a:gs>
                <a:gs pos="100000">
                  <a:srgbClr val="33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2" name="Freeform 66">
              <a:extLst>
                <a:ext uri="{FF2B5EF4-FFF2-40B4-BE49-F238E27FC236}">
                  <a16:creationId xmlns:a16="http://schemas.microsoft.com/office/drawing/2014/main" id="{610390ED-2DED-461A-BDE4-67161CA08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2840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23" name="Freeform 67">
              <a:extLst>
                <a:ext uri="{FF2B5EF4-FFF2-40B4-BE49-F238E27FC236}">
                  <a16:creationId xmlns:a16="http://schemas.microsoft.com/office/drawing/2014/main" id="{4027B561-3EA0-41E5-A6DC-75406B04B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" y="2750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24" name="Freeform 68">
              <a:extLst>
                <a:ext uri="{FF2B5EF4-FFF2-40B4-BE49-F238E27FC236}">
                  <a16:creationId xmlns:a16="http://schemas.microsoft.com/office/drawing/2014/main" id="{53620CEF-2AED-4E2E-A61B-AAE6913B390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30" y="2750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25" name="Group 69">
            <a:extLst>
              <a:ext uri="{FF2B5EF4-FFF2-40B4-BE49-F238E27FC236}">
                <a16:creationId xmlns:a16="http://schemas.microsoft.com/office/drawing/2014/main" id="{6D16349B-3BD4-4E7A-8CF7-E8C8EAF9885D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4797425"/>
            <a:ext cx="1441450" cy="1441450"/>
            <a:chOff x="3438" y="2523"/>
            <a:chExt cx="590" cy="590"/>
          </a:xfrm>
        </p:grpSpPr>
        <p:sp>
          <p:nvSpPr>
            <p:cNvPr id="19526" name="AutoShape 70">
              <a:extLst>
                <a:ext uri="{FF2B5EF4-FFF2-40B4-BE49-F238E27FC236}">
                  <a16:creationId xmlns:a16="http://schemas.microsoft.com/office/drawing/2014/main" id="{3199723C-D32C-49F5-A53F-B81F588F9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2523"/>
              <a:ext cx="590" cy="590"/>
            </a:xfrm>
            <a:prstGeom prst="star24">
              <a:avLst>
                <a:gd name="adj" fmla="val 37500"/>
              </a:avLst>
            </a:prstGeom>
            <a:gradFill rotWithShape="1">
              <a:gsLst>
                <a:gs pos="0">
                  <a:srgbClr val="333300">
                    <a:gamma/>
                    <a:shade val="46275"/>
                    <a:invGamma/>
                  </a:srgbClr>
                </a:gs>
                <a:gs pos="100000">
                  <a:srgbClr val="33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27" name="Freeform 71">
              <a:extLst>
                <a:ext uri="{FF2B5EF4-FFF2-40B4-BE49-F238E27FC236}">
                  <a16:creationId xmlns:a16="http://schemas.microsoft.com/office/drawing/2014/main" id="{E01FF1D7-E422-4C4C-A552-2E3F8FA2C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0" y="2840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28" name="Freeform 72">
              <a:extLst>
                <a:ext uri="{FF2B5EF4-FFF2-40B4-BE49-F238E27FC236}">
                  <a16:creationId xmlns:a16="http://schemas.microsoft.com/office/drawing/2014/main" id="{3C55B538-9A8E-4BCF-AB29-415CEE97A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5" y="2750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29" name="Freeform 73">
              <a:extLst>
                <a:ext uri="{FF2B5EF4-FFF2-40B4-BE49-F238E27FC236}">
                  <a16:creationId xmlns:a16="http://schemas.microsoft.com/office/drawing/2014/main" id="{01CD22CA-50CA-459C-B7D0-298619F9FF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56" y="2750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30" name="Group 74">
            <a:extLst>
              <a:ext uri="{FF2B5EF4-FFF2-40B4-BE49-F238E27FC236}">
                <a16:creationId xmlns:a16="http://schemas.microsoft.com/office/drawing/2014/main" id="{7F66A249-FD3B-42D3-824B-EC44380D56BE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852738"/>
            <a:ext cx="1441450" cy="1441450"/>
            <a:chOff x="4209" y="2523"/>
            <a:chExt cx="590" cy="590"/>
          </a:xfrm>
        </p:grpSpPr>
        <p:sp>
          <p:nvSpPr>
            <p:cNvPr id="19531" name="AutoShape 75">
              <a:extLst>
                <a:ext uri="{FF2B5EF4-FFF2-40B4-BE49-F238E27FC236}">
                  <a16:creationId xmlns:a16="http://schemas.microsoft.com/office/drawing/2014/main" id="{8FC3886D-EF85-4FB8-87A0-78455576F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2523"/>
              <a:ext cx="590" cy="590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003366">
                    <a:gamma/>
                    <a:shade val="46275"/>
                    <a:invGamma/>
                  </a:srgbClr>
                </a:gs>
                <a:gs pos="100000">
                  <a:srgbClr val="0033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2" name="Freeform 76">
              <a:extLst>
                <a:ext uri="{FF2B5EF4-FFF2-40B4-BE49-F238E27FC236}">
                  <a16:creationId xmlns:a16="http://schemas.microsoft.com/office/drawing/2014/main" id="{12745F98-60CA-4C39-8DC5-BA71F3375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" y="2840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33" name="Freeform 77">
              <a:extLst>
                <a:ext uri="{FF2B5EF4-FFF2-40B4-BE49-F238E27FC236}">
                  <a16:creationId xmlns:a16="http://schemas.microsoft.com/office/drawing/2014/main" id="{BFD41B12-36C7-4AF2-B784-FBDAB4E4A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5" y="2750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34" name="Freeform 78">
              <a:extLst>
                <a:ext uri="{FF2B5EF4-FFF2-40B4-BE49-F238E27FC236}">
                  <a16:creationId xmlns:a16="http://schemas.microsoft.com/office/drawing/2014/main" id="{971DBA31-4D0D-4AAD-8EF6-A63483F5FE6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526" y="2750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35" name="Group 79">
            <a:extLst>
              <a:ext uri="{FF2B5EF4-FFF2-40B4-BE49-F238E27FC236}">
                <a16:creationId xmlns:a16="http://schemas.microsoft.com/office/drawing/2014/main" id="{9546DE15-1F69-43DC-8D5F-AC6FC4139060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797425"/>
            <a:ext cx="1441450" cy="1441450"/>
            <a:chOff x="4934" y="2523"/>
            <a:chExt cx="590" cy="590"/>
          </a:xfrm>
        </p:grpSpPr>
        <p:sp>
          <p:nvSpPr>
            <p:cNvPr id="19536" name="AutoShape 80">
              <a:extLst>
                <a:ext uri="{FF2B5EF4-FFF2-40B4-BE49-F238E27FC236}">
                  <a16:creationId xmlns:a16="http://schemas.microsoft.com/office/drawing/2014/main" id="{4914B39D-A66F-46AD-8686-BD274F4836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2523"/>
              <a:ext cx="590" cy="590"/>
            </a:xfrm>
            <a:prstGeom prst="star24">
              <a:avLst>
                <a:gd name="adj" fmla="val 37500"/>
              </a:avLst>
            </a:prstGeom>
            <a:gradFill rotWithShape="1">
              <a:gsLst>
                <a:gs pos="0">
                  <a:srgbClr val="003366">
                    <a:gamma/>
                    <a:shade val="46275"/>
                    <a:invGamma/>
                  </a:srgbClr>
                </a:gs>
                <a:gs pos="100000">
                  <a:srgbClr val="0033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37" name="Freeform 81">
              <a:extLst>
                <a:ext uri="{FF2B5EF4-FFF2-40B4-BE49-F238E27FC236}">
                  <a16:creationId xmlns:a16="http://schemas.microsoft.com/office/drawing/2014/main" id="{C4E81D6B-D919-44A6-9FFD-6A94FDC2D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" y="2840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38" name="Freeform 82">
              <a:extLst>
                <a:ext uri="{FF2B5EF4-FFF2-40B4-BE49-F238E27FC236}">
                  <a16:creationId xmlns:a16="http://schemas.microsoft.com/office/drawing/2014/main" id="{F4F4E809-F1E7-4412-89EA-94431698E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2750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39" name="Freeform 83">
              <a:extLst>
                <a:ext uri="{FF2B5EF4-FFF2-40B4-BE49-F238E27FC236}">
                  <a16:creationId xmlns:a16="http://schemas.microsoft.com/office/drawing/2014/main" id="{641621C2-D48E-4816-882F-0ADAD84997B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252" y="2750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76" name="Group 120">
            <a:extLst>
              <a:ext uri="{FF2B5EF4-FFF2-40B4-BE49-F238E27FC236}">
                <a16:creationId xmlns:a16="http://schemas.microsoft.com/office/drawing/2014/main" id="{59665D6F-A8B7-4FDB-AE9F-92118866713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908050"/>
            <a:ext cx="1441450" cy="1441450"/>
            <a:chOff x="2712" y="1888"/>
            <a:chExt cx="590" cy="590"/>
          </a:xfrm>
        </p:grpSpPr>
        <p:sp>
          <p:nvSpPr>
            <p:cNvPr id="19577" name="AutoShape 121">
              <a:extLst>
                <a:ext uri="{FF2B5EF4-FFF2-40B4-BE49-F238E27FC236}">
                  <a16:creationId xmlns:a16="http://schemas.microsoft.com/office/drawing/2014/main" id="{7F6FF220-BFFA-4129-A84A-82B4B3D51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1888"/>
              <a:ext cx="590" cy="590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8" name="Freeform 122">
              <a:extLst>
                <a:ext uri="{FF2B5EF4-FFF2-40B4-BE49-F238E27FC236}">
                  <a16:creationId xmlns:a16="http://schemas.microsoft.com/office/drawing/2014/main" id="{F38C38ED-E48E-4A8F-8998-FC1182E8F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2205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79" name="Freeform 123">
              <a:extLst>
                <a:ext uri="{FF2B5EF4-FFF2-40B4-BE49-F238E27FC236}">
                  <a16:creationId xmlns:a16="http://schemas.microsoft.com/office/drawing/2014/main" id="{2B77A2CC-C632-4E60-9E43-81EC07427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2115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80" name="Freeform 124">
              <a:extLst>
                <a:ext uri="{FF2B5EF4-FFF2-40B4-BE49-F238E27FC236}">
                  <a16:creationId xmlns:a16="http://schemas.microsoft.com/office/drawing/2014/main" id="{8E707898-28DA-492C-873F-D830552561A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29" y="2115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81" name="Group 125">
            <a:extLst>
              <a:ext uri="{FF2B5EF4-FFF2-40B4-BE49-F238E27FC236}">
                <a16:creationId xmlns:a16="http://schemas.microsoft.com/office/drawing/2014/main" id="{F5A7DE02-E260-45F3-9F72-4DADF7CE875D}"/>
              </a:ext>
            </a:extLst>
          </p:cNvPr>
          <p:cNvGrpSpPr>
            <a:grpSpLocks/>
          </p:cNvGrpSpPr>
          <p:nvPr/>
        </p:nvGrpSpPr>
        <p:grpSpPr bwMode="auto">
          <a:xfrm>
            <a:off x="6103938" y="908050"/>
            <a:ext cx="1441450" cy="1441450"/>
            <a:chOff x="3437" y="1888"/>
            <a:chExt cx="590" cy="590"/>
          </a:xfrm>
        </p:grpSpPr>
        <p:sp>
          <p:nvSpPr>
            <p:cNvPr id="19582" name="AutoShape 126">
              <a:extLst>
                <a:ext uri="{FF2B5EF4-FFF2-40B4-BE49-F238E27FC236}">
                  <a16:creationId xmlns:a16="http://schemas.microsoft.com/office/drawing/2014/main" id="{7FFD2029-B959-438E-ADD4-98C935213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" y="1888"/>
              <a:ext cx="590" cy="590"/>
            </a:xfrm>
            <a:prstGeom prst="star24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3" name="Freeform 127">
              <a:extLst>
                <a:ext uri="{FF2B5EF4-FFF2-40B4-BE49-F238E27FC236}">
                  <a16:creationId xmlns:a16="http://schemas.microsoft.com/office/drawing/2014/main" id="{364F23B1-38D0-477D-B8BC-8B28B33E6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" y="2205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84" name="Freeform 128">
              <a:extLst>
                <a:ext uri="{FF2B5EF4-FFF2-40B4-BE49-F238E27FC236}">
                  <a16:creationId xmlns:a16="http://schemas.microsoft.com/office/drawing/2014/main" id="{569A2B94-DCDC-442E-A9CB-23A7130FF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2115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85" name="Freeform 129">
              <a:extLst>
                <a:ext uri="{FF2B5EF4-FFF2-40B4-BE49-F238E27FC236}">
                  <a16:creationId xmlns:a16="http://schemas.microsoft.com/office/drawing/2014/main" id="{47FC9D08-7DA0-4831-BBF3-7F6BE6A2413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55" y="2115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86" name="Group 130">
            <a:extLst>
              <a:ext uri="{FF2B5EF4-FFF2-40B4-BE49-F238E27FC236}">
                <a16:creationId xmlns:a16="http://schemas.microsoft.com/office/drawing/2014/main" id="{9A10F4FE-EFB9-424D-A6AC-F6B0689B7CAD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908050"/>
            <a:ext cx="1441450" cy="1441450"/>
            <a:chOff x="2667" y="1253"/>
            <a:chExt cx="590" cy="590"/>
          </a:xfrm>
        </p:grpSpPr>
        <p:sp>
          <p:nvSpPr>
            <p:cNvPr id="19587" name="AutoShape 131">
              <a:extLst>
                <a:ext uri="{FF2B5EF4-FFF2-40B4-BE49-F238E27FC236}">
                  <a16:creationId xmlns:a16="http://schemas.microsoft.com/office/drawing/2014/main" id="{10BDA919-AC49-4492-8ACE-39CC2E648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" y="1253"/>
              <a:ext cx="590" cy="590"/>
            </a:xfrm>
            <a:prstGeom prst="star16">
              <a:avLst>
                <a:gd name="adj" fmla="val 3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88" name="Freeform 132">
              <a:extLst>
                <a:ext uri="{FF2B5EF4-FFF2-40B4-BE49-F238E27FC236}">
                  <a16:creationId xmlns:a16="http://schemas.microsoft.com/office/drawing/2014/main" id="{4E4B937D-EA59-43CC-A7F1-7D7575C14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" y="1570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89" name="Freeform 133">
              <a:extLst>
                <a:ext uri="{FF2B5EF4-FFF2-40B4-BE49-F238E27FC236}">
                  <a16:creationId xmlns:a16="http://schemas.microsoft.com/office/drawing/2014/main" id="{1178248B-9CEE-461F-ABD4-62D5DA43A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3" y="1480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90" name="Freeform 134">
              <a:extLst>
                <a:ext uri="{FF2B5EF4-FFF2-40B4-BE49-F238E27FC236}">
                  <a16:creationId xmlns:a16="http://schemas.microsoft.com/office/drawing/2014/main" id="{1144D46A-46B3-4FF1-B5CC-C7454C0F8D5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84" y="1480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91" name="Group 135">
            <a:extLst>
              <a:ext uri="{FF2B5EF4-FFF2-40B4-BE49-F238E27FC236}">
                <a16:creationId xmlns:a16="http://schemas.microsoft.com/office/drawing/2014/main" id="{2348AA9D-245B-4CFF-BE78-41FAD7CF06DD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908050"/>
            <a:ext cx="1441450" cy="1441450"/>
            <a:chOff x="3392" y="1253"/>
            <a:chExt cx="590" cy="590"/>
          </a:xfrm>
        </p:grpSpPr>
        <p:sp>
          <p:nvSpPr>
            <p:cNvPr id="19592" name="AutoShape 136">
              <a:extLst>
                <a:ext uri="{FF2B5EF4-FFF2-40B4-BE49-F238E27FC236}">
                  <a16:creationId xmlns:a16="http://schemas.microsoft.com/office/drawing/2014/main" id="{54EF818A-EC10-4201-B1C6-AA7111FF0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253"/>
              <a:ext cx="590" cy="590"/>
            </a:xfrm>
            <a:prstGeom prst="star24">
              <a:avLst>
                <a:gd name="adj" fmla="val 3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93" name="Freeform 137">
              <a:extLst>
                <a:ext uri="{FF2B5EF4-FFF2-40B4-BE49-F238E27FC236}">
                  <a16:creationId xmlns:a16="http://schemas.microsoft.com/office/drawing/2014/main" id="{7E606DE6-BDB0-489F-9443-782550DD8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1570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94" name="Freeform 138">
              <a:extLst>
                <a:ext uri="{FF2B5EF4-FFF2-40B4-BE49-F238E27FC236}">
                  <a16:creationId xmlns:a16="http://schemas.microsoft.com/office/drawing/2014/main" id="{07017AB3-A060-4DC9-837D-8DFD79CE6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" y="1480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95" name="Freeform 139">
              <a:extLst>
                <a:ext uri="{FF2B5EF4-FFF2-40B4-BE49-F238E27FC236}">
                  <a16:creationId xmlns:a16="http://schemas.microsoft.com/office/drawing/2014/main" id="{3408D77C-63A3-4031-8018-7160D0AA0EB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10" y="1480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702" name="Group 246">
            <a:extLst>
              <a:ext uri="{FF2B5EF4-FFF2-40B4-BE49-F238E27FC236}">
                <a16:creationId xmlns:a16="http://schemas.microsoft.com/office/drawing/2014/main" id="{2AA0CC82-BA21-4936-B01A-094FC85CAEEB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2852738"/>
            <a:ext cx="1441450" cy="1441450"/>
            <a:chOff x="5025" y="1797"/>
            <a:chExt cx="908" cy="908"/>
          </a:xfrm>
        </p:grpSpPr>
        <p:sp>
          <p:nvSpPr>
            <p:cNvPr id="19671" name="AutoShape 215">
              <a:extLst>
                <a:ext uri="{FF2B5EF4-FFF2-40B4-BE49-F238E27FC236}">
                  <a16:creationId xmlns:a16="http://schemas.microsoft.com/office/drawing/2014/main" id="{0F8A9343-26DF-4968-826A-E4F72AED4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1797"/>
              <a:ext cx="908" cy="908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2" name="Freeform 216">
              <a:extLst>
                <a:ext uri="{FF2B5EF4-FFF2-40B4-BE49-F238E27FC236}">
                  <a16:creationId xmlns:a16="http://schemas.microsoft.com/office/drawing/2014/main" id="{F6E1195A-997A-46B5-9E87-DE77E70F2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4" y="2285"/>
              <a:ext cx="349" cy="140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73" name="Freeform 217">
              <a:extLst>
                <a:ext uri="{FF2B5EF4-FFF2-40B4-BE49-F238E27FC236}">
                  <a16:creationId xmlns:a16="http://schemas.microsoft.com/office/drawing/2014/main" id="{B7BD817C-20EB-4608-8496-961CC2DB6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4" y="2146"/>
              <a:ext cx="210" cy="70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74" name="Freeform 218">
              <a:extLst>
                <a:ext uri="{FF2B5EF4-FFF2-40B4-BE49-F238E27FC236}">
                  <a16:creationId xmlns:a16="http://schemas.microsoft.com/office/drawing/2014/main" id="{469B9CE7-003A-4571-94F7-A795325572A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513" y="2146"/>
              <a:ext cx="209" cy="70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703" name="Group 247">
            <a:extLst>
              <a:ext uri="{FF2B5EF4-FFF2-40B4-BE49-F238E27FC236}">
                <a16:creationId xmlns:a16="http://schemas.microsoft.com/office/drawing/2014/main" id="{6531F870-7F42-45E6-A8DF-1C2D2485EADE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4797425"/>
            <a:ext cx="1441450" cy="1441450"/>
            <a:chOff x="5025" y="3022"/>
            <a:chExt cx="908" cy="908"/>
          </a:xfrm>
        </p:grpSpPr>
        <p:sp>
          <p:nvSpPr>
            <p:cNvPr id="19676" name="AutoShape 220">
              <a:extLst>
                <a:ext uri="{FF2B5EF4-FFF2-40B4-BE49-F238E27FC236}">
                  <a16:creationId xmlns:a16="http://schemas.microsoft.com/office/drawing/2014/main" id="{87B06698-BBDC-4DBF-AA5B-308F9A44B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3022"/>
              <a:ext cx="908" cy="908"/>
            </a:xfrm>
            <a:prstGeom prst="star24">
              <a:avLst>
                <a:gd name="adj" fmla="val 375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77" name="Freeform 221">
              <a:extLst>
                <a:ext uri="{FF2B5EF4-FFF2-40B4-BE49-F238E27FC236}">
                  <a16:creationId xmlns:a16="http://schemas.microsoft.com/office/drawing/2014/main" id="{50727282-F41E-4319-840D-721EC6B6A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5" y="3510"/>
              <a:ext cx="349" cy="140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78" name="Freeform 222">
              <a:extLst>
                <a:ext uri="{FF2B5EF4-FFF2-40B4-BE49-F238E27FC236}">
                  <a16:creationId xmlns:a16="http://schemas.microsoft.com/office/drawing/2014/main" id="{93E5F888-8DDD-4F5E-829A-CCB583029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6" y="3371"/>
              <a:ext cx="209" cy="70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79" name="Freeform 223">
              <a:extLst>
                <a:ext uri="{FF2B5EF4-FFF2-40B4-BE49-F238E27FC236}">
                  <a16:creationId xmlns:a16="http://schemas.microsoft.com/office/drawing/2014/main" id="{CA8CEAF4-2807-4BFC-8916-7B0D2BE00CB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514" y="3371"/>
              <a:ext cx="210" cy="70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700" name="Group 244">
            <a:extLst>
              <a:ext uri="{FF2B5EF4-FFF2-40B4-BE49-F238E27FC236}">
                <a16:creationId xmlns:a16="http://schemas.microsoft.com/office/drawing/2014/main" id="{71DEB7F0-DE68-4572-87B3-FD0B41C2A636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852738"/>
            <a:ext cx="1441450" cy="1441450"/>
            <a:chOff x="1487" y="1797"/>
            <a:chExt cx="908" cy="908"/>
          </a:xfrm>
        </p:grpSpPr>
        <p:sp>
          <p:nvSpPr>
            <p:cNvPr id="19681" name="AutoShape 225">
              <a:extLst>
                <a:ext uri="{FF2B5EF4-FFF2-40B4-BE49-F238E27FC236}">
                  <a16:creationId xmlns:a16="http://schemas.microsoft.com/office/drawing/2014/main" id="{8DBB5930-2C09-4F42-A3D4-0ABADC136D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797"/>
              <a:ext cx="908" cy="908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996600">
                    <a:gamma/>
                    <a:shade val="46275"/>
                    <a:invGamma/>
                  </a:srgbClr>
                </a:gs>
                <a:gs pos="100000">
                  <a:srgbClr val="9966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2" name="Freeform 226">
              <a:extLst>
                <a:ext uri="{FF2B5EF4-FFF2-40B4-BE49-F238E27FC236}">
                  <a16:creationId xmlns:a16="http://schemas.microsoft.com/office/drawing/2014/main" id="{112640D0-BB93-445D-B37D-5957BE22F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6" y="2285"/>
              <a:ext cx="349" cy="140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83" name="Freeform 227">
              <a:extLst>
                <a:ext uri="{FF2B5EF4-FFF2-40B4-BE49-F238E27FC236}">
                  <a16:creationId xmlns:a16="http://schemas.microsoft.com/office/drawing/2014/main" id="{E766F70F-7840-4967-8282-A645D1514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" y="2146"/>
              <a:ext cx="210" cy="70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84" name="Freeform 228">
              <a:extLst>
                <a:ext uri="{FF2B5EF4-FFF2-40B4-BE49-F238E27FC236}">
                  <a16:creationId xmlns:a16="http://schemas.microsoft.com/office/drawing/2014/main" id="{3306DFAA-D1CA-4C2B-8C22-EC21345EA91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75" y="2146"/>
              <a:ext cx="209" cy="70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701" name="Group 245">
            <a:extLst>
              <a:ext uri="{FF2B5EF4-FFF2-40B4-BE49-F238E27FC236}">
                <a16:creationId xmlns:a16="http://schemas.microsoft.com/office/drawing/2014/main" id="{012BC469-E7C1-4F95-9DF4-23BFEB6A25E6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4797425"/>
            <a:ext cx="1441450" cy="1441450"/>
            <a:chOff x="1487" y="3022"/>
            <a:chExt cx="908" cy="908"/>
          </a:xfrm>
        </p:grpSpPr>
        <p:sp>
          <p:nvSpPr>
            <p:cNvPr id="19686" name="AutoShape 230">
              <a:extLst>
                <a:ext uri="{FF2B5EF4-FFF2-40B4-BE49-F238E27FC236}">
                  <a16:creationId xmlns:a16="http://schemas.microsoft.com/office/drawing/2014/main" id="{B2EB2931-EC77-4730-90F1-C35EE1714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022"/>
              <a:ext cx="908" cy="908"/>
            </a:xfrm>
            <a:prstGeom prst="star24">
              <a:avLst>
                <a:gd name="adj" fmla="val 37500"/>
              </a:avLst>
            </a:prstGeom>
            <a:gradFill rotWithShape="1">
              <a:gsLst>
                <a:gs pos="0">
                  <a:srgbClr val="996600">
                    <a:gamma/>
                    <a:shade val="46275"/>
                    <a:invGamma/>
                  </a:srgbClr>
                </a:gs>
                <a:gs pos="100000">
                  <a:srgbClr val="9966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87" name="Freeform 231">
              <a:extLst>
                <a:ext uri="{FF2B5EF4-FFF2-40B4-BE49-F238E27FC236}">
                  <a16:creationId xmlns:a16="http://schemas.microsoft.com/office/drawing/2014/main" id="{EE349AB3-5BA2-4D31-B9F5-8B851C290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7" y="3510"/>
              <a:ext cx="349" cy="140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88" name="Freeform 232">
              <a:extLst>
                <a:ext uri="{FF2B5EF4-FFF2-40B4-BE49-F238E27FC236}">
                  <a16:creationId xmlns:a16="http://schemas.microsoft.com/office/drawing/2014/main" id="{02D763F5-8378-40D2-9BA2-05BD16E67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8" y="3371"/>
              <a:ext cx="209" cy="70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89" name="Freeform 233">
              <a:extLst>
                <a:ext uri="{FF2B5EF4-FFF2-40B4-BE49-F238E27FC236}">
                  <a16:creationId xmlns:a16="http://schemas.microsoft.com/office/drawing/2014/main" id="{7549B9F1-13BB-45E8-BDBF-C152C15A476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976" y="3371"/>
              <a:ext cx="210" cy="70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704" name="Group 248">
            <a:extLst>
              <a:ext uri="{FF2B5EF4-FFF2-40B4-BE49-F238E27FC236}">
                <a16:creationId xmlns:a16="http://schemas.microsoft.com/office/drawing/2014/main" id="{6E19BE61-1981-4821-9CC9-C124389BCC43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908050"/>
            <a:ext cx="1441450" cy="1441450"/>
            <a:chOff x="3437" y="1888"/>
            <a:chExt cx="590" cy="590"/>
          </a:xfrm>
        </p:grpSpPr>
        <p:sp>
          <p:nvSpPr>
            <p:cNvPr id="19705" name="AutoShape 249">
              <a:extLst>
                <a:ext uri="{FF2B5EF4-FFF2-40B4-BE49-F238E27FC236}">
                  <a16:creationId xmlns:a16="http://schemas.microsoft.com/office/drawing/2014/main" id="{D4C763FA-DA77-4CF8-ACCE-0687F06E5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" y="1888"/>
              <a:ext cx="590" cy="590"/>
            </a:xfrm>
            <a:prstGeom prst="star24">
              <a:avLst>
                <a:gd name="adj" fmla="val 37500"/>
              </a:avLst>
            </a:prstGeom>
            <a:solidFill>
              <a:srgbClr val="8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06" name="Freeform 250">
              <a:extLst>
                <a:ext uri="{FF2B5EF4-FFF2-40B4-BE49-F238E27FC236}">
                  <a16:creationId xmlns:a16="http://schemas.microsoft.com/office/drawing/2014/main" id="{44D73196-F907-43AC-890B-EF812C63F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" y="2205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07" name="Freeform 251">
              <a:extLst>
                <a:ext uri="{FF2B5EF4-FFF2-40B4-BE49-F238E27FC236}">
                  <a16:creationId xmlns:a16="http://schemas.microsoft.com/office/drawing/2014/main" id="{E045B854-35F9-4382-B1C5-46DC89693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2115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708" name="Freeform 252">
              <a:extLst>
                <a:ext uri="{FF2B5EF4-FFF2-40B4-BE49-F238E27FC236}">
                  <a16:creationId xmlns:a16="http://schemas.microsoft.com/office/drawing/2014/main" id="{A0AE814D-6004-492A-B50D-459ACFC9D12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55" y="2115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14" name="Group 62">
            <a:extLst>
              <a:ext uri="{FF2B5EF4-FFF2-40B4-BE49-F238E27FC236}">
                <a16:creationId xmlns:a16="http://schemas.microsoft.com/office/drawing/2014/main" id="{AFBC27D6-7E46-4D8D-ACAE-E9B5E810AC2D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909638"/>
            <a:ext cx="1438275" cy="1438275"/>
            <a:chOff x="1714" y="708"/>
            <a:chExt cx="590" cy="590"/>
          </a:xfrm>
        </p:grpSpPr>
        <p:sp>
          <p:nvSpPr>
            <p:cNvPr id="23615" name="AutoShape 63">
              <a:extLst>
                <a:ext uri="{FF2B5EF4-FFF2-40B4-BE49-F238E27FC236}">
                  <a16:creationId xmlns:a16="http://schemas.microsoft.com/office/drawing/2014/main" id="{5618598D-AD6D-4D4E-B452-1361AFB20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708"/>
              <a:ext cx="590" cy="590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6" name="Oval 64">
              <a:extLst>
                <a:ext uri="{FF2B5EF4-FFF2-40B4-BE49-F238E27FC236}">
                  <a16:creationId xmlns:a16="http://schemas.microsoft.com/office/drawing/2014/main" id="{E2616553-8ECD-4801-8903-6A3449A68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799"/>
              <a:ext cx="409" cy="4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7" name="AutoShape 65">
              <a:extLst>
                <a:ext uri="{FF2B5EF4-FFF2-40B4-BE49-F238E27FC236}">
                  <a16:creationId xmlns:a16="http://schemas.microsoft.com/office/drawing/2014/main" id="{170FA11C-C6BD-4D8C-8AE7-048916917F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884" y="901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8" name="AutoShape 66">
              <a:extLst>
                <a:ext uri="{FF2B5EF4-FFF2-40B4-BE49-F238E27FC236}">
                  <a16:creationId xmlns:a16="http://schemas.microsoft.com/office/drawing/2014/main" id="{500C946F-ED6D-430D-8B63-12A3CD2F550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066" y="901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9" name="AutoShape 67">
              <a:extLst>
                <a:ext uri="{FF2B5EF4-FFF2-40B4-BE49-F238E27FC236}">
                  <a16:creationId xmlns:a16="http://schemas.microsoft.com/office/drawing/2014/main" id="{99E3C193-BFF5-4A22-8CD7-9549CD6078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1975" y="992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20" name="Group 68">
            <a:extLst>
              <a:ext uri="{FF2B5EF4-FFF2-40B4-BE49-F238E27FC236}">
                <a16:creationId xmlns:a16="http://schemas.microsoft.com/office/drawing/2014/main" id="{5A8AFB3C-207B-440C-A72E-61D3C0115F54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909638"/>
            <a:ext cx="1438275" cy="1438275"/>
            <a:chOff x="2349" y="709"/>
            <a:chExt cx="590" cy="590"/>
          </a:xfrm>
        </p:grpSpPr>
        <p:sp>
          <p:nvSpPr>
            <p:cNvPr id="23621" name="AutoShape 69">
              <a:extLst>
                <a:ext uri="{FF2B5EF4-FFF2-40B4-BE49-F238E27FC236}">
                  <a16:creationId xmlns:a16="http://schemas.microsoft.com/office/drawing/2014/main" id="{F5D50CF9-101B-4C90-AF0E-58E3757200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709"/>
              <a:ext cx="590" cy="590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22" name="Oval 70">
              <a:extLst>
                <a:ext uri="{FF2B5EF4-FFF2-40B4-BE49-F238E27FC236}">
                  <a16:creationId xmlns:a16="http://schemas.microsoft.com/office/drawing/2014/main" id="{D78A0132-1FC0-4477-AA54-59EDD4513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799"/>
              <a:ext cx="409" cy="4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23" name="AutoShape 71">
              <a:extLst>
                <a:ext uri="{FF2B5EF4-FFF2-40B4-BE49-F238E27FC236}">
                  <a16:creationId xmlns:a16="http://schemas.microsoft.com/office/drawing/2014/main" id="{E5113905-CAED-4FDC-A50E-7B32A86028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5300000">
              <a:off x="2519" y="901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24" name="AutoShape 72">
              <a:extLst>
                <a:ext uri="{FF2B5EF4-FFF2-40B4-BE49-F238E27FC236}">
                  <a16:creationId xmlns:a16="http://schemas.microsoft.com/office/drawing/2014/main" id="{233B737F-0700-4661-B11F-946F9B1AAE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7100000">
              <a:off x="2701" y="901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25" name="AutoShape 73">
              <a:extLst>
                <a:ext uri="{FF2B5EF4-FFF2-40B4-BE49-F238E27FC236}">
                  <a16:creationId xmlns:a16="http://schemas.microsoft.com/office/drawing/2014/main" id="{84E463BE-7CE5-46AB-AACE-107275CAE7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2598" y="1004"/>
              <a:ext cx="91" cy="136"/>
            </a:xfrm>
            <a:prstGeom prst="moon">
              <a:avLst>
                <a:gd name="adj" fmla="val 66176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26" name="Group 74">
            <a:extLst>
              <a:ext uri="{FF2B5EF4-FFF2-40B4-BE49-F238E27FC236}">
                <a16:creationId xmlns:a16="http://schemas.microsoft.com/office/drawing/2014/main" id="{528F88EE-D749-4A2B-9BD6-61C36F440FEF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909638"/>
            <a:ext cx="1438275" cy="1438275"/>
            <a:chOff x="2349" y="1299"/>
            <a:chExt cx="590" cy="590"/>
          </a:xfrm>
        </p:grpSpPr>
        <p:sp>
          <p:nvSpPr>
            <p:cNvPr id="23627" name="AutoShape 75">
              <a:extLst>
                <a:ext uri="{FF2B5EF4-FFF2-40B4-BE49-F238E27FC236}">
                  <a16:creationId xmlns:a16="http://schemas.microsoft.com/office/drawing/2014/main" id="{C2C2A5D0-08C9-4D52-94FC-A520A9ADF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1299"/>
              <a:ext cx="590" cy="590"/>
            </a:xfrm>
            <a:prstGeom prst="star24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28" name="Oval 76">
              <a:extLst>
                <a:ext uri="{FF2B5EF4-FFF2-40B4-BE49-F238E27FC236}">
                  <a16:creationId xmlns:a16="http://schemas.microsoft.com/office/drawing/2014/main" id="{169211AC-44A0-44C5-9B02-F588CA1F9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1389"/>
              <a:ext cx="409" cy="4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29" name="AutoShape 77">
              <a:extLst>
                <a:ext uri="{FF2B5EF4-FFF2-40B4-BE49-F238E27FC236}">
                  <a16:creationId xmlns:a16="http://schemas.microsoft.com/office/drawing/2014/main" id="{812FE219-2E8D-4BE7-A217-7318DE7FC4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5300000">
              <a:off x="2519" y="1491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0" name="AutoShape 78">
              <a:extLst>
                <a:ext uri="{FF2B5EF4-FFF2-40B4-BE49-F238E27FC236}">
                  <a16:creationId xmlns:a16="http://schemas.microsoft.com/office/drawing/2014/main" id="{6952D0F4-782E-436F-8134-AEA71AE99F9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7100000">
              <a:off x="2701" y="1491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1" name="AutoShape 79">
              <a:extLst>
                <a:ext uri="{FF2B5EF4-FFF2-40B4-BE49-F238E27FC236}">
                  <a16:creationId xmlns:a16="http://schemas.microsoft.com/office/drawing/2014/main" id="{47BB4722-683F-435D-8E59-F4F088BB62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2598" y="1594"/>
              <a:ext cx="91" cy="136"/>
            </a:xfrm>
            <a:prstGeom prst="moon">
              <a:avLst>
                <a:gd name="adj" fmla="val 66176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32" name="Group 80">
            <a:extLst>
              <a:ext uri="{FF2B5EF4-FFF2-40B4-BE49-F238E27FC236}">
                <a16:creationId xmlns:a16="http://schemas.microsoft.com/office/drawing/2014/main" id="{5B584315-6503-4F2F-B73D-15E4EA9F4D03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908050"/>
            <a:ext cx="1438275" cy="1438275"/>
            <a:chOff x="1714" y="1298"/>
            <a:chExt cx="590" cy="590"/>
          </a:xfrm>
        </p:grpSpPr>
        <p:sp>
          <p:nvSpPr>
            <p:cNvPr id="23633" name="AutoShape 81">
              <a:extLst>
                <a:ext uri="{FF2B5EF4-FFF2-40B4-BE49-F238E27FC236}">
                  <a16:creationId xmlns:a16="http://schemas.microsoft.com/office/drawing/2014/main" id="{3BB556C3-1917-4339-B702-1E9A6D648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298"/>
              <a:ext cx="590" cy="590"/>
            </a:xfrm>
            <a:prstGeom prst="star24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4" name="Oval 82">
              <a:extLst>
                <a:ext uri="{FF2B5EF4-FFF2-40B4-BE49-F238E27FC236}">
                  <a16:creationId xmlns:a16="http://schemas.microsoft.com/office/drawing/2014/main" id="{DCF38436-C78F-4CC0-9C63-29360A607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389"/>
              <a:ext cx="409" cy="4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5" name="AutoShape 83">
              <a:extLst>
                <a:ext uri="{FF2B5EF4-FFF2-40B4-BE49-F238E27FC236}">
                  <a16:creationId xmlns:a16="http://schemas.microsoft.com/office/drawing/2014/main" id="{F2811F9B-9E6B-4647-9DDF-3A9D14380EE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884" y="1491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6" name="AutoShape 84">
              <a:extLst>
                <a:ext uri="{FF2B5EF4-FFF2-40B4-BE49-F238E27FC236}">
                  <a16:creationId xmlns:a16="http://schemas.microsoft.com/office/drawing/2014/main" id="{9B16503F-7258-4552-ACCC-006AFD6257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066" y="1491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37" name="AutoShape 85">
              <a:extLst>
                <a:ext uri="{FF2B5EF4-FFF2-40B4-BE49-F238E27FC236}">
                  <a16:creationId xmlns:a16="http://schemas.microsoft.com/office/drawing/2014/main" id="{BA9C3F0D-9EEA-4D65-B54E-8CD9FDA584C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1975" y="1582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38" name="Group 86">
            <a:extLst>
              <a:ext uri="{FF2B5EF4-FFF2-40B4-BE49-F238E27FC236}">
                <a16:creationId xmlns:a16="http://schemas.microsoft.com/office/drawing/2014/main" id="{F8A314F0-2F97-428F-BCF5-597BAB7C4972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852738"/>
            <a:ext cx="1439863" cy="1439862"/>
            <a:chOff x="3029" y="754"/>
            <a:chExt cx="590" cy="590"/>
          </a:xfrm>
        </p:grpSpPr>
        <p:sp>
          <p:nvSpPr>
            <p:cNvPr id="23639" name="AutoShape 87">
              <a:extLst>
                <a:ext uri="{FF2B5EF4-FFF2-40B4-BE49-F238E27FC236}">
                  <a16:creationId xmlns:a16="http://schemas.microsoft.com/office/drawing/2014/main" id="{E7606CF3-66A7-4524-993E-5B44F7FF60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754"/>
              <a:ext cx="590" cy="590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0" name="Oval 88">
              <a:extLst>
                <a:ext uri="{FF2B5EF4-FFF2-40B4-BE49-F238E27FC236}">
                  <a16:creationId xmlns:a16="http://schemas.microsoft.com/office/drawing/2014/main" id="{1B973FE9-6D5E-40E1-B211-C3E1F2095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845"/>
              <a:ext cx="409" cy="40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1" name="AutoShape 89">
              <a:extLst>
                <a:ext uri="{FF2B5EF4-FFF2-40B4-BE49-F238E27FC236}">
                  <a16:creationId xmlns:a16="http://schemas.microsoft.com/office/drawing/2014/main" id="{FE71EF2B-A00F-44D8-99AD-CE9E22DEE3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199" y="947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2" name="AutoShape 90">
              <a:extLst>
                <a:ext uri="{FF2B5EF4-FFF2-40B4-BE49-F238E27FC236}">
                  <a16:creationId xmlns:a16="http://schemas.microsoft.com/office/drawing/2014/main" id="{A98574E5-ACFA-41D7-B605-82B926A345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381" y="947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3" name="AutoShape 91">
              <a:extLst>
                <a:ext uri="{FF2B5EF4-FFF2-40B4-BE49-F238E27FC236}">
                  <a16:creationId xmlns:a16="http://schemas.microsoft.com/office/drawing/2014/main" id="{8FBF3731-B125-4256-9F5E-3CD66C581B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3290" y="1038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44" name="Group 92">
            <a:extLst>
              <a:ext uri="{FF2B5EF4-FFF2-40B4-BE49-F238E27FC236}">
                <a16:creationId xmlns:a16="http://schemas.microsoft.com/office/drawing/2014/main" id="{0342B6E1-FE52-40E7-A015-5E580AD2A477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852738"/>
            <a:ext cx="1439862" cy="1439862"/>
            <a:chOff x="3664" y="755"/>
            <a:chExt cx="590" cy="590"/>
          </a:xfrm>
        </p:grpSpPr>
        <p:sp>
          <p:nvSpPr>
            <p:cNvPr id="23645" name="AutoShape 93">
              <a:extLst>
                <a:ext uri="{FF2B5EF4-FFF2-40B4-BE49-F238E27FC236}">
                  <a16:creationId xmlns:a16="http://schemas.microsoft.com/office/drawing/2014/main" id="{4068D299-8BBA-458D-9DED-D39B35837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755"/>
              <a:ext cx="590" cy="590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6" name="Oval 94">
              <a:extLst>
                <a:ext uri="{FF2B5EF4-FFF2-40B4-BE49-F238E27FC236}">
                  <a16:creationId xmlns:a16="http://schemas.microsoft.com/office/drawing/2014/main" id="{0D8CCE34-41CA-49C8-9C02-1A486A3B6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845"/>
              <a:ext cx="409" cy="40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7" name="AutoShape 95">
              <a:extLst>
                <a:ext uri="{FF2B5EF4-FFF2-40B4-BE49-F238E27FC236}">
                  <a16:creationId xmlns:a16="http://schemas.microsoft.com/office/drawing/2014/main" id="{D62D0286-FCB6-476A-89E5-B5F2728010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5300000">
              <a:off x="3834" y="947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8" name="AutoShape 96">
              <a:extLst>
                <a:ext uri="{FF2B5EF4-FFF2-40B4-BE49-F238E27FC236}">
                  <a16:creationId xmlns:a16="http://schemas.microsoft.com/office/drawing/2014/main" id="{DBC0F18B-113D-404D-8029-E68085EB940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7100000">
              <a:off x="4016" y="947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9" name="AutoShape 97">
              <a:extLst>
                <a:ext uri="{FF2B5EF4-FFF2-40B4-BE49-F238E27FC236}">
                  <a16:creationId xmlns:a16="http://schemas.microsoft.com/office/drawing/2014/main" id="{E5CAB639-18C9-4269-B0D8-2E13BE98D0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3913" y="1050"/>
              <a:ext cx="91" cy="136"/>
            </a:xfrm>
            <a:prstGeom prst="moon">
              <a:avLst>
                <a:gd name="adj" fmla="val 66176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50" name="Group 98">
            <a:extLst>
              <a:ext uri="{FF2B5EF4-FFF2-40B4-BE49-F238E27FC236}">
                <a16:creationId xmlns:a16="http://schemas.microsoft.com/office/drawing/2014/main" id="{94950DC4-BAB9-45E3-A079-BDF100258BBB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2852738"/>
            <a:ext cx="1439863" cy="1439862"/>
            <a:chOff x="3664" y="1345"/>
            <a:chExt cx="590" cy="590"/>
          </a:xfrm>
        </p:grpSpPr>
        <p:sp>
          <p:nvSpPr>
            <p:cNvPr id="23651" name="AutoShape 99">
              <a:extLst>
                <a:ext uri="{FF2B5EF4-FFF2-40B4-BE49-F238E27FC236}">
                  <a16:creationId xmlns:a16="http://schemas.microsoft.com/office/drawing/2014/main" id="{5EFD9A53-8D18-4228-8E16-53877CC19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1345"/>
              <a:ext cx="590" cy="590"/>
            </a:xfrm>
            <a:prstGeom prst="star24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2" name="Oval 100">
              <a:extLst>
                <a:ext uri="{FF2B5EF4-FFF2-40B4-BE49-F238E27FC236}">
                  <a16:creationId xmlns:a16="http://schemas.microsoft.com/office/drawing/2014/main" id="{EF8BB98E-EBAC-4CD3-B3CF-F3ACCEB0F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1435"/>
              <a:ext cx="409" cy="40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3" name="AutoShape 101">
              <a:extLst>
                <a:ext uri="{FF2B5EF4-FFF2-40B4-BE49-F238E27FC236}">
                  <a16:creationId xmlns:a16="http://schemas.microsoft.com/office/drawing/2014/main" id="{3226E549-DA30-4C8C-8777-FAC56437C1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5300000">
              <a:off x="3834" y="1537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4" name="AutoShape 102">
              <a:extLst>
                <a:ext uri="{FF2B5EF4-FFF2-40B4-BE49-F238E27FC236}">
                  <a16:creationId xmlns:a16="http://schemas.microsoft.com/office/drawing/2014/main" id="{66AF7CC8-5A68-420A-A733-8E3D5EA5E58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7100000">
              <a:off x="4016" y="1537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5" name="AutoShape 103">
              <a:extLst>
                <a:ext uri="{FF2B5EF4-FFF2-40B4-BE49-F238E27FC236}">
                  <a16:creationId xmlns:a16="http://schemas.microsoft.com/office/drawing/2014/main" id="{A55E744F-3BF2-402C-90CB-2CDBE656E6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3913" y="1640"/>
              <a:ext cx="91" cy="136"/>
            </a:xfrm>
            <a:prstGeom prst="moon">
              <a:avLst>
                <a:gd name="adj" fmla="val 66176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56" name="Group 104">
            <a:extLst>
              <a:ext uri="{FF2B5EF4-FFF2-40B4-BE49-F238E27FC236}">
                <a16:creationId xmlns:a16="http://schemas.microsoft.com/office/drawing/2014/main" id="{1847FDF1-A426-4FC6-B6F8-7807622C01B8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852738"/>
            <a:ext cx="1439863" cy="1439862"/>
            <a:chOff x="3029" y="1344"/>
            <a:chExt cx="590" cy="590"/>
          </a:xfrm>
        </p:grpSpPr>
        <p:sp>
          <p:nvSpPr>
            <p:cNvPr id="23657" name="AutoShape 105">
              <a:extLst>
                <a:ext uri="{FF2B5EF4-FFF2-40B4-BE49-F238E27FC236}">
                  <a16:creationId xmlns:a16="http://schemas.microsoft.com/office/drawing/2014/main" id="{2B80F4E8-8A5E-4915-985E-623C1647B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9" y="1344"/>
              <a:ext cx="590" cy="590"/>
            </a:xfrm>
            <a:prstGeom prst="star24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8" name="Oval 106">
              <a:extLst>
                <a:ext uri="{FF2B5EF4-FFF2-40B4-BE49-F238E27FC236}">
                  <a16:creationId xmlns:a16="http://schemas.microsoft.com/office/drawing/2014/main" id="{FBFADC90-F790-43F7-9499-9193244DC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435"/>
              <a:ext cx="409" cy="40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59" name="AutoShape 107">
              <a:extLst>
                <a:ext uri="{FF2B5EF4-FFF2-40B4-BE49-F238E27FC236}">
                  <a16:creationId xmlns:a16="http://schemas.microsoft.com/office/drawing/2014/main" id="{16BB3EC0-E27F-45EF-A919-8F678607D7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199" y="1537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60" name="AutoShape 108">
              <a:extLst>
                <a:ext uri="{FF2B5EF4-FFF2-40B4-BE49-F238E27FC236}">
                  <a16:creationId xmlns:a16="http://schemas.microsoft.com/office/drawing/2014/main" id="{A2E9D8BA-5C8D-4C7F-99D2-1ADBC46F67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3381" y="1537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61" name="AutoShape 109">
              <a:extLst>
                <a:ext uri="{FF2B5EF4-FFF2-40B4-BE49-F238E27FC236}">
                  <a16:creationId xmlns:a16="http://schemas.microsoft.com/office/drawing/2014/main" id="{9E673402-C635-460F-A26B-85D2919294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3290" y="1628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62" name="Group 110">
            <a:extLst>
              <a:ext uri="{FF2B5EF4-FFF2-40B4-BE49-F238E27FC236}">
                <a16:creationId xmlns:a16="http://schemas.microsoft.com/office/drawing/2014/main" id="{F2B3EA48-81BD-452B-9B32-D6E02985ED9C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797425"/>
            <a:ext cx="1439863" cy="1439863"/>
            <a:chOff x="1714" y="2069"/>
            <a:chExt cx="590" cy="590"/>
          </a:xfrm>
        </p:grpSpPr>
        <p:sp>
          <p:nvSpPr>
            <p:cNvPr id="23663" name="AutoShape 111">
              <a:extLst>
                <a:ext uri="{FF2B5EF4-FFF2-40B4-BE49-F238E27FC236}">
                  <a16:creationId xmlns:a16="http://schemas.microsoft.com/office/drawing/2014/main" id="{596E48B2-A29F-4073-8DF5-928690D22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069"/>
              <a:ext cx="590" cy="590"/>
            </a:xfrm>
            <a:prstGeom prst="star16">
              <a:avLst>
                <a:gd name="adj" fmla="val 3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64" name="Oval 112">
              <a:extLst>
                <a:ext uri="{FF2B5EF4-FFF2-40B4-BE49-F238E27FC236}">
                  <a16:creationId xmlns:a16="http://schemas.microsoft.com/office/drawing/2014/main" id="{CC00A2FE-7607-4AED-B862-46212E016A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160"/>
              <a:ext cx="409" cy="4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65" name="AutoShape 113">
              <a:extLst>
                <a:ext uri="{FF2B5EF4-FFF2-40B4-BE49-F238E27FC236}">
                  <a16:creationId xmlns:a16="http://schemas.microsoft.com/office/drawing/2014/main" id="{464FC5CA-E40E-4BEC-8A93-8C372F61C6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884" y="2262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66" name="AutoShape 114">
              <a:extLst>
                <a:ext uri="{FF2B5EF4-FFF2-40B4-BE49-F238E27FC236}">
                  <a16:creationId xmlns:a16="http://schemas.microsoft.com/office/drawing/2014/main" id="{2E8DA7E2-2321-4970-AB2B-618725097F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066" y="2262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67" name="AutoShape 115">
              <a:extLst>
                <a:ext uri="{FF2B5EF4-FFF2-40B4-BE49-F238E27FC236}">
                  <a16:creationId xmlns:a16="http://schemas.microsoft.com/office/drawing/2014/main" id="{63BFA2E1-3AA8-44E0-A4C2-E61DEFE77B1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1975" y="2353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68" name="Group 116">
            <a:extLst>
              <a:ext uri="{FF2B5EF4-FFF2-40B4-BE49-F238E27FC236}">
                <a16:creationId xmlns:a16="http://schemas.microsoft.com/office/drawing/2014/main" id="{8F612F1B-D87E-40D8-B6DD-8991FF97DB8F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4797425"/>
            <a:ext cx="1439862" cy="1439863"/>
            <a:chOff x="2349" y="2070"/>
            <a:chExt cx="590" cy="590"/>
          </a:xfrm>
        </p:grpSpPr>
        <p:sp>
          <p:nvSpPr>
            <p:cNvPr id="23669" name="AutoShape 117">
              <a:extLst>
                <a:ext uri="{FF2B5EF4-FFF2-40B4-BE49-F238E27FC236}">
                  <a16:creationId xmlns:a16="http://schemas.microsoft.com/office/drawing/2014/main" id="{2B231706-A68B-4F0D-8F64-3240CC80E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070"/>
              <a:ext cx="590" cy="590"/>
            </a:xfrm>
            <a:prstGeom prst="star16">
              <a:avLst>
                <a:gd name="adj" fmla="val 3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70" name="Oval 118">
              <a:extLst>
                <a:ext uri="{FF2B5EF4-FFF2-40B4-BE49-F238E27FC236}">
                  <a16:creationId xmlns:a16="http://schemas.microsoft.com/office/drawing/2014/main" id="{1D70D5F0-37FB-4B5B-860F-E9516AB66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160"/>
              <a:ext cx="409" cy="4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71" name="AutoShape 119">
              <a:extLst>
                <a:ext uri="{FF2B5EF4-FFF2-40B4-BE49-F238E27FC236}">
                  <a16:creationId xmlns:a16="http://schemas.microsoft.com/office/drawing/2014/main" id="{645933B6-D3E9-47A8-AF63-46FCB0D7B9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5300000">
              <a:off x="2519" y="2262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72" name="AutoShape 120">
              <a:extLst>
                <a:ext uri="{FF2B5EF4-FFF2-40B4-BE49-F238E27FC236}">
                  <a16:creationId xmlns:a16="http://schemas.microsoft.com/office/drawing/2014/main" id="{2424896A-F051-42AD-9BC1-84C46FC2848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7100000">
              <a:off x="2701" y="2262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73" name="AutoShape 121">
              <a:extLst>
                <a:ext uri="{FF2B5EF4-FFF2-40B4-BE49-F238E27FC236}">
                  <a16:creationId xmlns:a16="http://schemas.microsoft.com/office/drawing/2014/main" id="{334411A3-B382-4C42-A818-270DD5F774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2598" y="2365"/>
              <a:ext cx="91" cy="136"/>
            </a:xfrm>
            <a:prstGeom prst="moon">
              <a:avLst>
                <a:gd name="adj" fmla="val 6617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74" name="Group 122">
            <a:extLst>
              <a:ext uri="{FF2B5EF4-FFF2-40B4-BE49-F238E27FC236}">
                <a16:creationId xmlns:a16="http://schemas.microsoft.com/office/drawing/2014/main" id="{7363DFE0-337D-4FFE-98AE-7334CBE18FDA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4797425"/>
            <a:ext cx="1439863" cy="1439863"/>
            <a:chOff x="2349" y="2660"/>
            <a:chExt cx="590" cy="590"/>
          </a:xfrm>
        </p:grpSpPr>
        <p:sp>
          <p:nvSpPr>
            <p:cNvPr id="23675" name="AutoShape 123">
              <a:extLst>
                <a:ext uri="{FF2B5EF4-FFF2-40B4-BE49-F238E27FC236}">
                  <a16:creationId xmlns:a16="http://schemas.microsoft.com/office/drawing/2014/main" id="{8074877D-4757-4A80-A86C-EBA74E8F4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2660"/>
              <a:ext cx="590" cy="590"/>
            </a:xfrm>
            <a:prstGeom prst="star24">
              <a:avLst>
                <a:gd name="adj" fmla="val 3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76" name="Oval 124">
              <a:extLst>
                <a:ext uri="{FF2B5EF4-FFF2-40B4-BE49-F238E27FC236}">
                  <a16:creationId xmlns:a16="http://schemas.microsoft.com/office/drawing/2014/main" id="{67039196-CAE1-4C2E-9C27-49565DA411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750"/>
              <a:ext cx="409" cy="4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77" name="AutoShape 125">
              <a:extLst>
                <a:ext uri="{FF2B5EF4-FFF2-40B4-BE49-F238E27FC236}">
                  <a16:creationId xmlns:a16="http://schemas.microsoft.com/office/drawing/2014/main" id="{2A53E7B0-04F4-4CD9-8CDF-6BA909D9C9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5300000">
              <a:off x="2519" y="2852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78" name="AutoShape 126">
              <a:extLst>
                <a:ext uri="{FF2B5EF4-FFF2-40B4-BE49-F238E27FC236}">
                  <a16:creationId xmlns:a16="http://schemas.microsoft.com/office/drawing/2014/main" id="{F2D1A671-2FEC-412C-B67B-8F5BC93706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7100000">
              <a:off x="2701" y="2852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79" name="AutoShape 127">
              <a:extLst>
                <a:ext uri="{FF2B5EF4-FFF2-40B4-BE49-F238E27FC236}">
                  <a16:creationId xmlns:a16="http://schemas.microsoft.com/office/drawing/2014/main" id="{3C63F9EA-293D-46AA-99BF-F1879D79C4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2598" y="2955"/>
              <a:ext cx="91" cy="136"/>
            </a:xfrm>
            <a:prstGeom prst="moon">
              <a:avLst>
                <a:gd name="adj" fmla="val 6617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80" name="Group 128">
            <a:extLst>
              <a:ext uri="{FF2B5EF4-FFF2-40B4-BE49-F238E27FC236}">
                <a16:creationId xmlns:a16="http://schemas.microsoft.com/office/drawing/2014/main" id="{CD9AAD64-9B88-42F3-A60D-6FEC778D7514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4797425"/>
            <a:ext cx="1439862" cy="1439863"/>
            <a:chOff x="1714" y="2659"/>
            <a:chExt cx="590" cy="590"/>
          </a:xfrm>
        </p:grpSpPr>
        <p:sp>
          <p:nvSpPr>
            <p:cNvPr id="23681" name="AutoShape 129">
              <a:extLst>
                <a:ext uri="{FF2B5EF4-FFF2-40B4-BE49-F238E27FC236}">
                  <a16:creationId xmlns:a16="http://schemas.microsoft.com/office/drawing/2014/main" id="{5AE8D438-15F9-4DD0-9B2B-1098CE13C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659"/>
              <a:ext cx="590" cy="590"/>
            </a:xfrm>
            <a:prstGeom prst="star24">
              <a:avLst>
                <a:gd name="adj" fmla="val 3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82" name="Oval 130">
              <a:extLst>
                <a:ext uri="{FF2B5EF4-FFF2-40B4-BE49-F238E27FC236}">
                  <a16:creationId xmlns:a16="http://schemas.microsoft.com/office/drawing/2014/main" id="{536C20DA-EF94-476E-A92B-6EF0BA95A2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2750"/>
              <a:ext cx="409" cy="40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83" name="AutoShape 131">
              <a:extLst>
                <a:ext uri="{FF2B5EF4-FFF2-40B4-BE49-F238E27FC236}">
                  <a16:creationId xmlns:a16="http://schemas.microsoft.com/office/drawing/2014/main" id="{6C0A7874-2935-4622-85C4-E5A83D6355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884" y="2852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84" name="AutoShape 132">
              <a:extLst>
                <a:ext uri="{FF2B5EF4-FFF2-40B4-BE49-F238E27FC236}">
                  <a16:creationId xmlns:a16="http://schemas.microsoft.com/office/drawing/2014/main" id="{48738112-1DA4-4887-A178-B484605EC1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066" y="2852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85" name="AutoShape 133">
              <a:extLst>
                <a:ext uri="{FF2B5EF4-FFF2-40B4-BE49-F238E27FC236}">
                  <a16:creationId xmlns:a16="http://schemas.microsoft.com/office/drawing/2014/main" id="{B699AB3C-6253-41A3-8687-282AE92195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6200000">
              <a:off x="1975" y="2943"/>
              <a:ext cx="68" cy="136"/>
            </a:xfrm>
            <a:prstGeom prst="moon">
              <a:avLst>
                <a:gd name="adj" fmla="val 7352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94" name="Group 142">
            <a:extLst>
              <a:ext uri="{FF2B5EF4-FFF2-40B4-BE49-F238E27FC236}">
                <a16:creationId xmlns:a16="http://schemas.microsoft.com/office/drawing/2014/main" id="{C0AF3A89-C6BE-449A-9628-2FB244FD304F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2852738"/>
            <a:ext cx="1439862" cy="1439862"/>
            <a:chOff x="3393" y="3566"/>
            <a:chExt cx="590" cy="590"/>
          </a:xfrm>
        </p:grpSpPr>
        <p:sp>
          <p:nvSpPr>
            <p:cNvPr id="23695" name="AutoShape 143">
              <a:extLst>
                <a:ext uri="{FF2B5EF4-FFF2-40B4-BE49-F238E27FC236}">
                  <a16:creationId xmlns:a16="http://schemas.microsoft.com/office/drawing/2014/main" id="{1A467995-5543-4EA4-BCB3-D90EA3623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3" y="3566"/>
              <a:ext cx="590" cy="590"/>
            </a:xfrm>
            <a:prstGeom prst="star16">
              <a:avLst>
                <a:gd name="adj" fmla="val 3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6" name="Oval 144">
              <a:extLst>
                <a:ext uri="{FF2B5EF4-FFF2-40B4-BE49-F238E27FC236}">
                  <a16:creationId xmlns:a16="http://schemas.microsoft.com/office/drawing/2014/main" id="{C95601CD-4CA3-42D7-B96E-31CCFA6DF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4" y="3657"/>
              <a:ext cx="409" cy="40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7" name="Oval 145">
              <a:extLst>
                <a:ext uri="{FF2B5EF4-FFF2-40B4-BE49-F238E27FC236}">
                  <a16:creationId xmlns:a16="http://schemas.microsoft.com/office/drawing/2014/main" id="{3C6626C2-477B-4514-BAA2-AABEC5782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0" y="3748"/>
              <a:ext cx="136" cy="13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8" name="Oval 146">
              <a:extLst>
                <a:ext uri="{FF2B5EF4-FFF2-40B4-BE49-F238E27FC236}">
                  <a16:creationId xmlns:a16="http://schemas.microsoft.com/office/drawing/2014/main" id="{54DE2215-5D5C-4240-A422-AA947BE764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1" y="3748"/>
              <a:ext cx="136" cy="13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99" name="AutoShape 147">
              <a:extLst>
                <a:ext uri="{FF2B5EF4-FFF2-40B4-BE49-F238E27FC236}">
                  <a16:creationId xmlns:a16="http://schemas.microsoft.com/office/drawing/2014/main" id="{304EA424-C072-4F0C-8A16-8884CA219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1" y="3884"/>
              <a:ext cx="136" cy="136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0" name="Oval 148">
              <a:extLst>
                <a:ext uri="{FF2B5EF4-FFF2-40B4-BE49-F238E27FC236}">
                  <a16:creationId xmlns:a16="http://schemas.microsoft.com/office/drawing/2014/main" id="{4A0FC87B-8123-4C86-BCE1-E6177E155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" y="3793"/>
              <a:ext cx="46" cy="4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1" name="Oval 149">
              <a:extLst>
                <a:ext uri="{FF2B5EF4-FFF2-40B4-BE49-F238E27FC236}">
                  <a16:creationId xmlns:a16="http://schemas.microsoft.com/office/drawing/2014/main" id="{29FC5866-79D9-425A-917E-98D9FED34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7" y="3793"/>
              <a:ext cx="46" cy="4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702" name="Group 150">
            <a:extLst>
              <a:ext uri="{FF2B5EF4-FFF2-40B4-BE49-F238E27FC236}">
                <a16:creationId xmlns:a16="http://schemas.microsoft.com/office/drawing/2014/main" id="{544C8887-34E9-41AB-8CF1-04144E475440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4797425"/>
            <a:ext cx="1438275" cy="1438275"/>
            <a:chOff x="4799" y="3521"/>
            <a:chExt cx="590" cy="590"/>
          </a:xfrm>
        </p:grpSpPr>
        <p:sp>
          <p:nvSpPr>
            <p:cNvPr id="23703" name="AutoShape 151">
              <a:extLst>
                <a:ext uri="{FF2B5EF4-FFF2-40B4-BE49-F238E27FC236}">
                  <a16:creationId xmlns:a16="http://schemas.microsoft.com/office/drawing/2014/main" id="{291C0CC3-47BC-45B0-92CC-FF1BD79BA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" y="3521"/>
              <a:ext cx="590" cy="590"/>
            </a:xfrm>
            <a:prstGeom prst="star16">
              <a:avLst>
                <a:gd name="adj" fmla="val 37500"/>
              </a:avLst>
            </a:prstGeom>
            <a:solidFill>
              <a:srgbClr val="6666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4" name="Oval 152">
              <a:extLst>
                <a:ext uri="{FF2B5EF4-FFF2-40B4-BE49-F238E27FC236}">
                  <a16:creationId xmlns:a16="http://schemas.microsoft.com/office/drawing/2014/main" id="{668E834E-05E4-42A6-A948-4622C461D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0" y="3612"/>
              <a:ext cx="409" cy="409"/>
            </a:xfrm>
            <a:prstGeom prst="ellipse">
              <a:avLst/>
            </a:pr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5" name="Oval 153">
              <a:extLst>
                <a:ext uri="{FF2B5EF4-FFF2-40B4-BE49-F238E27FC236}">
                  <a16:creationId xmlns:a16="http://schemas.microsoft.com/office/drawing/2014/main" id="{25455335-A289-4939-8D9B-A21DFE83A0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6" y="3703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6" name="Oval 154">
              <a:extLst>
                <a:ext uri="{FF2B5EF4-FFF2-40B4-BE49-F238E27FC236}">
                  <a16:creationId xmlns:a16="http://schemas.microsoft.com/office/drawing/2014/main" id="{42665A91-FE3F-44B1-AA0B-22B7C6A5B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7" y="3703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7" name="AutoShape 155">
              <a:extLst>
                <a:ext uri="{FF2B5EF4-FFF2-40B4-BE49-F238E27FC236}">
                  <a16:creationId xmlns:a16="http://schemas.microsoft.com/office/drawing/2014/main" id="{16B6A45D-8985-4419-8385-BE3A47A41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7" y="3839"/>
              <a:ext cx="136" cy="136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8" name="Oval 156">
              <a:extLst>
                <a:ext uri="{FF2B5EF4-FFF2-40B4-BE49-F238E27FC236}">
                  <a16:creationId xmlns:a16="http://schemas.microsoft.com/office/drawing/2014/main" id="{83DA040E-80DB-4E78-ADA9-25668A0FC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1" y="3748"/>
              <a:ext cx="46" cy="4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09" name="Oval 157">
              <a:extLst>
                <a:ext uri="{FF2B5EF4-FFF2-40B4-BE49-F238E27FC236}">
                  <a16:creationId xmlns:a16="http://schemas.microsoft.com/office/drawing/2014/main" id="{7A130F32-CB6A-44E2-9912-C862B5364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3" y="3748"/>
              <a:ext cx="46" cy="4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710" name="Group 158">
            <a:extLst>
              <a:ext uri="{FF2B5EF4-FFF2-40B4-BE49-F238E27FC236}">
                <a16:creationId xmlns:a16="http://schemas.microsoft.com/office/drawing/2014/main" id="{7245511E-AE56-4189-8BF4-65D3FA583EE0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908050"/>
            <a:ext cx="1438275" cy="1438275"/>
            <a:chOff x="5568" y="2931"/>
            <a:chExt cx="590" cy="590"/>
          </a:xfrm>
        </p:grpSpPr>
        <p:sp>
          <p:nvSpPr>
            <p:cNvPr id="23711" name="AutoShape 159">
              <a:extLst>
                <a:ext uri="{FF2B5EF4-FFF2-40B4-BE49-F238E27FC236}">
                  <a16:creationId xmlns:a16="http://schemas.microsoft.com/office/drawing/2014/main" id="{91FBE9B8-96F3-4F6B-BC96-C794AD449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8" y="2931"/>
              <a:ext cx="590" cy="590"/>
            </a:xfrm>
            <a:prstGeom prst="star24">
              <a:avLst>
                <a:gd name="adj" fmla="val 37500"/>
              </a:avLst>
            </a:prstGeom>
            <a:solidFill>
              <a:srgbClr val="99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12" name="Oval 160">
              <a:extLst>
                <a:ext uri="{FF2B5EF4-FFF2-40B4-BE49-F238E27FC236}">
                  <a16:creationId xmlns:a16="http://schemas.microsoft.com/office/drawing/2014/main" id="{AE708D31-0EDE-46A7-BCB9-F259B5164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9" y="3022"/>
              <a:ext cx="409" cy="409"/>
            </a:xfrm>
            <a:prstGeom prst="ellipse">
              <a:avLst/>
            </a:prstGeom>
            <a:solidFill>
              <a:srgbClr val="6600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13" name="Oval 161">
              <a:extLst>
                <a:ext uri="{FF2B5EF4-FFF2-40B4-BE49-F238E27FC236}">
                  <a16:creationId xmlns:a16="http://schemas.microsoft.com/office/drawing/2014/main" id="{40A05EC1-A862-4D15-8E13-339C32800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5" y="3113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14" name="Oval 162">
              <a:extLst>
                <a:ext uri="{FF2B5EF4-FFF2-40B4-BE49-F238E27FC236}">
                  <a16:creationId xmlns:a16="http://schemas.microsoft.com/office/drawing/2014/main" id="{3F61CB40-8582-4001-BDEB-F5EA43F98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6" y="3113"/>
              <a:ext cx="136" cy="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15" name="AutoShape 163">
              <a:extLst>
                <a:ext uri="{FF2B5EF4-FFF2-40B4-BE49-F238E27FC236}">
                  <a16:creationId xmlns:a16="http://schemas.microsoft.com/office/drawing/2014/main" id="{5C67A74C-3C7B-4686-8CB0-226319434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6" y="3249"/>
              <a:ext cx="136" cy="136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16" name="Oval 164">
              <a:extLst>
                <a:ext uri="{FF2B5EF4-FFF2-40B4-BE49-F238E27FC236}">
                  <a16:creationId xmlns:a16="http://schemas.microsoft.com/office/drawing/2014/main" id="{FB077FB0-8D34-4242-82F8-4813C4E65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0" y="3158"/>
              <a:ext cx="46" cy="4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717" name="Oval 165">
              <a:extLst>
                <a:ext uri="{FF2B5EF4-FFF2-40B4-BE49-F238E27FC236}">
                  <a16:creationId xmlns:a16="http://schemas.microsoft.com/office/drawing/2014/main" id="{A34F3157-50D9-4569-85D1-C80A7CCA7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2" y="3158"/>
              <a:ext cx="46" cy="4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54" name="Group 74">
            <a:extLst>
              <a:ext uri="{FF2B5EF4-FFF2-40B4-BE49-F238E27FC236}">
                <a16:creationId xmlns:a16="http://schemas.microsoft.com/office/drawing/2014/main" id="{2722BBCC-7A06-49E4-B2DD-AE1A8BA20B03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852738"/>
            <a:ext cx="1427163" cy="1427162"/>
            <a:chOff x="308" y="1389"/>
            <a:chExt cx="590" cy="590"/>
          </a:xfrm>
        </p:grpSpPr>
        <p:sp>
          <p:nvSpPr>
            <p:cNvPr id="20555" name="AutoShape 75">
              <a:extLst>
                <a:ext uri="{FF2B5EF4-FFF2-40B4-BE49-F238E27FC236}">
                  <a16:creationId xmlns:a16="http://schemas.microsoft.com/office/drawing/2014/main" id="{4B8525BA-F74A-4475-BF43-309B8184F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1389"/>
              <a:ext cx="590" cy="590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660033">
                    <a:gamma/>
                    <a:shade val="46275"/>
                    <a:invGamma/>
                  </a:srgbClr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6" name="Oval 76">
              <a:extLst>
                <a:ext uri="{FF2B5EF4-FFF2-40B4-BE49-F238E27FC236}">
                  <a16:creationId xmlns:a16="http://schemas.microsoft.com/office/drawing/2014/main" id="{1603686C-779B-4E4D-91C7-557FFB380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480"/>
              <a:ext cx="409" cy="409"/>
            </a:xfrm>
            <a:prstGeom prst="ellipse">
              <a:avLst/>
            </a:prstGeom>
            <a:gradFill rotWithShape="1">
              <a:gsLst>
                <a:gs pos="0">
                  <a:srgbClr val="333300">
                    <a:gamma/>
                    <a:tint val="69804"/>
                    <a:invGamma/>
                  </a:srgbClr>
                </a:gs>
                <a:gs pos="100000">
                  <a:srgbClr val="33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7" name="Freeform 77">
              <a:extLst>
                <a:ext uri="{FF2B5EF4-FFF2-40B4-BE49-F238E27FC236}">
                  <a16:creationId xmlns:a16="http://schemas.microsoft.com/office/drawing/2014/main" id="{2113C68A-F592-4266-A22A-6397DB3B0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1706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58" name="Freeform 78">
              <a:extLst>
                <a:ext uri="{FF2B5EF4-FFF2-40B4-BE49-F238E27FC236}">
                  <a16:creationId xmlns:a16="http://schemas.microsoft.com/office/drawing/2014/main" id="{1D0FE9AE-328C-43F8-9335-C56D0AB74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1616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59" name="Freeform 79">
              <a:extLst>
                <a:ext uri="{FF2B5EF4-FFF2-40B4-BE49-F238E27FC236}">
                  <a16:creationId xmlns:a16="http://schemas.microsoft.com/office/drawing/2014/main" id="{51B6558B-587C-40BA-95F9-409708DE2D2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25" y="1616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60" name="Group 80">
            <a:extLst>
              <a:ext uri="{FF2B5EF4-FFF2-40B4-BE49-F238E27FC236}">
                <a16:creationId xmlns:a16="http://schemas.microsoft.com/office/drawing/2014/main" id="{130E62D4-98C1-491E-86EA-53CBED00E6AC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852738"/>
            <a:ext cx="1427162" cy="1427162"/>
            <a:chOff x="1033" y="1389"/>
            <a:chExt cx="590" cy="590"/>
          </a:xfrm>
        </p:grpSpPr>
        <p:sp>
          <p:nvSpPr>
            <p:cNvPr id="20561" name="AutoShape 81">
              <a:extLst>
                <a:ext uri="{FF2B5EF4-FFF2-40B4-BE49-F238E27FC236}">
                  <a16:creationId xmlns:a16="http://schemas.microsoft.com/office/drawing/2014/main" id="{CB3B2215-137F-4D69-A454-31241B717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1389"/>
              <a:ext cx="590" cy="590"/>
            </a:xfrm>
            <a:prstGeom prst="star24">
              <a:avLst>
                <a:gd name="adj" fmla="val 37500"/>
              </a:avLst>
            </a:prstGeom>
            <a:gradFill rotWithShape="1">
              <a:gsLst>
                <a:gs pos="0">
                  <a:srgbClr val="660033">
                    <a:gamma/>
                    <a:shade val="46275"/>
                    <a:invGamma/>
                  </a:srgbClr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2" name="Oval 82">
              <a:extLst>
                <a:ext uri="{FF2B5EF4-FFF2-40B4-BE49-F238E27FC236}">
                  <a16:creationId xmlns:a16="http://schemas.microsoft.com/office/drawing/2014/main" id="{F7FB7C8D-8926-4492-819C-5232FF6D8E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480"/>
              <a:ext cx="409" cy="409"/>
            </a:xfrm>
            <a:prstGeom prst="ellipse">
              <a:avLst/>
            </a:prstGeom>
            <a:gradFill rotWithShape="1">
              <a:gsLst>
                <a:gs pos="0">
                  <a:srgbClr val="333300">
                    <a:gamma/>
                    <a:tint val="69804"/>
                    <a:invGamma/>
                  </a:srgbClr>
                </a:gs>
                <a:gs pos="100000">
                  <a:srgbClr val="33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3" name="Freeform 83">
              <a:extLst>
                <a:ext uri="{FF2B5EF4-FFF2-40B4-BE49-F238E27FC236}">
                  <a16:creationId xmlns:a16="http://schemas.microsoft.com/office/drawing/2014/main" id="{890E4805-AD67-4726-9C4E-5F1303ADC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706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64" name="Freeform 84">
              <a:extLst>
                <a:ext uri="{FF2B5EF4-FFF2-40B4-BE49-F238E27FC236}">
                  <a16:creationId xmlns:a16="http://schemas.microsoft.com/office/drawing/2014/main" id="{E2A3B681-90A8-4EE1-803E-D689D3AA7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" y="1616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65" name="Freeform 85">
              <a:extLst>
                <a:ext uri="{FF2B5EF4-FFF2-40B4-BE49-F238E27FC236}">
                  <a16:creationId xmlns:a16="http://schemas.microsoft.com/office/drawing/2014/main" id="{71E99B67-E569-4D41-A11B-4212758F7C5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351" y="1616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66" name="Group 86">
            <a:extLst>
              <a:ext uri="{FF2B5EF4-FFF2-40B4-BE49-F238E27FC236}">
                <a16:creationId xmlns:a16="http://schemas.microsoft.com/office/drawing/2014/main" id="{E1B09D2B-C26C-4705-A30F-80C7EA2C0064}"/>
              </a:ext>
            </a:extLst>
          </p:cNvPr>
          <p:cNvGrpSpPr>
            <a:grpSpLocks/>
          </p:cNvGrpSpPr>
          <p:nvPr/>
        </p:nvGrpSpPr>
        <p:grpSpPr bwMode="auto">
          <a:xfrm>
            <a:off x="641350" y="1036638"/>
            <a:ext cx="1184275" cy="1184275"/>
            <a:chOff x="359" y="802"/>
            <a:chExt cx="490" cy="490"/>
          </a:xfrm>
        </p:grpSpPr>
        <p:sp>
          <p:nvSpPr>
            <p:cNvPr id="20567" name="AutoShape 87">
              <a:extLst>
                <a:ext uri="{FF2B5EF4-FFF2-40B4-BE49-F238E27FC236}">
                  <a16:creationId xmlns:a16="http://schemas.microsoft.com/office/drawing/2014/main" id="{3147128F-0C3B-4EAA-B637-366479F04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" y="802"/>
              <a:ext cx="490" cy="490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660033">
                    <a:gamma/>
                    <a:shade val="46275"/>
                    <a:invGamma/>
                  </a:srgbClr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8" name="Oval 88">
              <a:extLst>
                <a:ext uri="{FF2B5EF4-FFF2-40B4-BE49-F238E27FC236}">
                  <a16:creationId xmlns:a16="http://schemas.microsoft.com/office/drawing/2014/main" id="{4ECBDC24-233F-4D60-AAC8-8D85023E9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845"/>
              <a:ext cx="409" cy="409"/>
            </a:xfrm>
            <a:prstGeom prst="ellipse">
              <a:avLst/>
            </a:prstGeom>
            <a:gradFill rotWithShape="1">
              <a:gsLst>
                <a:gs pos="0">
                  <a:srgbClr val="333300">
                    <a:gamma/>
                    <a:tint val="69804"/>
                    <a:invGamma/>
                  </a:srgbClr>
                </a:gs>
                <a:gs pos="100000">
                  <a:srgbClr val="33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9" name="Freeform 89">
              <a:extLst>
                <a:ext uri="{FF2B5EF4-FFF2-40B4-BE49-F238E27FC236}">
                  <a16:creationId xmlns:a16="http://schemas.microsoft.com/office/drawing/2014/main" id="{48A5C135-3267-4695-BD1A-4AA55CB91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" y="1071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70" name="Freeform 90">
              <a:extLst>
                <a:ext uri="{FF2B5EF4-FFF2-40B4-BE49-F238E27FC236}">
                  <a16:creationId xmlns:a16="http://schemas.microsoft.com/office/drawing/2014/main" id="{4B6DB20D-A133-4891-8234-4D0E077729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" y="981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71" name="Freeform 91">
              <a:extLst>
                <a:ext uri="{FF2B5EF4-FFF2-40B4-BE49-F238E27FC236}">
                  <a16:creationId xmlns:a16="http://schemas.microsoft.com/office/drawing/2014/main" id="{C69149FA-220C-46C3-9E0B-FEB6AA51B06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24" y="981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72" name="Group 92">
            <a:extLst>
              <a:ext uri="{FF2B5EF4-FFF2-40B4-BE49-F238E27FC236}">
                <a16:creationId xmlns:a16="http://schemas.microsoft.com/office/drawing/2014/main" id="{A2CE4312-7E48-4003-BFC5-3200D42E09AD}"/>
              </a:ext>
            </a:extLst>
          </p:cNvPr>
          <p:cNvGrpSpPr>
            <a:grpSpLocks/>
          </p:cNvGrpSpPr>
          <p:nvPr/>
        </p:nvGrpSpPr>
        <p:grpSpPr bwMode="auto">
          <a:xfrm>
            <a:off x="2501900" y="1033463"/>
            <a:ext cx="1166813" cy="1166812"/>
            <a:chOff x="1086" y="808"/>
            <a:chExt cx="482" cy="482"/>
          </a:xfrm>
        </p:grpSpPr>
        <p:sp>
          <p:nvSpPr>
            <p:cNvPr id="20573" name="AutoShape 93">
              <a:extLst>
                <a:ext uri="{FF2B5EF4-FFF2-40B4-BE49-F238E27FC236}">
                  <a16:creationId xmlns:a16="http://schemas.microsoft.com/office/drawing/2014/main" id="{2B0C6D5E-12B5-4F4A-8818-514E1068C4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6" y="808"/>
              <a:ext cx="482" cy="482"/>
            </a:xfrm>
            <a:prstGeom prst="star24">
              <a:avLst>
                <a:gd name="adj" fmla="val 37500"/>
              </a:avLst>
            </a:prstGeom>
            <a:gradFill rotWithShape="1">
              <a:gsLst>
                <a:gs pos="0">
                  <a:srgbClr val="660033">
                    <a:gamma/>
                    <a:shade val="46275"/>
                    <a:invGamma/>
                  </a:srgbClr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74" name="Oval 94">
              <a:extLst>
                <a:ext uri="{FF2B5EF4-FFF2-40B4-BE49-F238E27FC236}">
                  <a16:creationId xmlns:a16="http://schemas.microsoft.com/office/drawing/2014/main" id="{E3E0EF76-5C53-4675-82F4-45443285C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" y="845"/>
              <a:ext cx="409" cy="409"/>
            </a:xfrm>
            <a:prstGeom prst="ellipse">
              <a:avLst/>
            </a:prstGeom>
            <a:gradFill rotWithShape="1">
              <a:gsLst>
                <a:gs pos="0">
                  <a:srgbClr val="333300">
                    <a:gamma/>
                    <a:tint val="69804"/>
                    <a:invGamma/>
                  </a:srgbClr>
                </a:gs>
                <a:gs pos="100000">
                  <a:srgbClr val="33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75" name="Freeform 95">
              <a:extLst>
                <a:ext uri="{FF2B5EF4-FFF2-40B4-BE49-F238E27FC236}">
                  <a16:creationId xmlns:a16="http://schemas.microsoft.com/office/drawing/2014/main" id="{3525E306-A295-43A4-9D98-4A54FEE02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4" y="1071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76" name="Freeform 96">
              <a:extLst>
                <a:ext uri="{FF2B5EF4-FFF2-40B4-BE49-F238E27FC236}">
                  <a16:creationId xmlns:a16="http://schemas.microsoft.com/office/drawing/2014/main" id="{749E3B10-2BAB-4BEB-8B33-990E14CA5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981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77" name="Freeform 97">
              <a:extLst>
                <a:ext uri="{FF2B5EF4-FFF2-40B4-BE49-F238E27FC236}">
                  <a16:creationId xmlns:a16="http://schemas.microsoft.com/office/drawing/2014/main" id="{6680EF86-535A-4EDE-917B-21806C4A625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350" y="981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78" name="Group 98">
            <a:extLst>
              <a:ext uri="{FF2B5EF4-FFF2-40B4-BE49-F238E27FC236}">
                <a16:creationId xmlns:a16="http://schemas.microsoft.com/office/drawing/2014/main" id="{408376C9-B869-42F0-85C1-9296C331D86B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908050"/>
            <a:ext cx="1427162" cy="1427163"/>
            <a:chOff x="308" y="2659"/>
            <a:chExt cx="590" cy="590"/>
          </a:xfrm>
        </p:grpSpPr>
        <p:sp>
          <p:nvSpPr>
            <p:cNvPr id="20579" name="AutoShape 99">
              <a:extLst>
                <a:ext uri="{FF2B5EF4-FFF2-40B4-BE49-F238E27FC236}">
                  <a16:creationId xmlns:a16="http://schemas.microsoft.com/office/drawing/2014/main" id="{A66A3FF1-5781-4A36-BBBB-B80FD9291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2659"/>
              <a:ext cx="590" cy="590"/>
            </a:xfrm>
            <a:prstGeom prst="star16">
              <a:avLst>
                <a:gd name="adj" fmla="val 3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0" name="Oval 100">
              <a:extLst>
                <a:ext uri="{FF2B5EF4-FFF2-40B4-BE49-F238E27FC236}">
                  <a16:creationId xmlns:a16="http://schemas.microsoft.com/office/drawing/2014/main" id="{6211C4F1-986D-4FF5-8C3B-37B0D3F22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2750"/>
              <a:ext cx="409" cy="409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1" name="Freeform 101">
              <a:extLst>
                <a:ext uri="{FF2B5EF4-FFF2-40B4-BE49-F238E27FC236}">
                  <a16:creationId xmlns:a16="http://schemas.microsoft.com/office/drawing/2014/main" id="{19DA6C01-AA5E-4470-B920-7D1B3AA8B1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2976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2" name="Freeform 102">
              <a:extLst>
                <a:ext uri="{FF2B5EF4-FFF2-40B4-BE49-F238E27FC236}">
                  <a16:creationId xmlns:a16="http://schemas.microsoft.com/office/drawing/2014/main" id="{EDE100D7-E949-4C7F-A75C-8D8891D37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2886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3" name="Freeform 103">
              <a:extLst>
                <a:ext uri="{FF2B5EF4-FFF2-40B4-BE49-F238E27FC236}">
                  <a16:creationId xmlns:a16="http://schemas.microsoft.com/office/drawing/2014/main" id="{99AB514D-BD52-430A-AC18-9EF1BC8D531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25" y="2886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84" name="Group 104">
            <a:extLst>
              <a:ext uri="{FF2B5EF4-FFF2-40B4-BE49-F238E27FC236}">
                <a16:creationId xmlns:a16="http://schemas.microsoft.com/office/drawing/2014/main" id="{C6ADE6A0-5691-4FE2-963F-BD274D3AC54E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2852738"/>
            <a:ext cx="1427162" cy="1427162"/>
            <a:chOff x="1033" y="2659"/>
            <a:chExt cx="590" cy="590"/>
          </a:xfrm>
        </p:grpSpPr>
        <p:sp>
          <p:nvSpPr>
            <p:cNvPr id="20585" name="AutoShape 105">
              <a:extLst>
                <a:ext uri="{FF2B5EF4-FFF2-40B4-BE49-F238E27FC236}">
                  <a16:creationId xmlns:a16="http://schemas.microsoft.com/office/drawing/2014/main" id="{4CAD0ECE-EDC2-45D2-97AE-3D24CD8AD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2659"/>
              <a:ext cx="590" cy="590"/>
            </a:xfrm>
            <a:prstGeom prst="star24">
              <a:avLst>
                <a:gd name="adj" fmla="val 3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6" name="Oval 106">
              <a:extLst>
                <a:ext uri="{FF2B5EF4-FFF2-40B4-BE49-F238E27FC236}">
                  <a16:creationId xmlns:a16="http://schemas.microsoft.com/office/drawing/2014/main" id="{DFC6D6A4-FD56-4645-835F-F3D69AF0DD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750"/>
              <a:ext cx="409" cy="409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87" name="Freeform 107">
              <a:extLst>
                <a:ext uri="{FF2B5EF4-FFF2-40B4-BE49-F238E27FC236}">
                  <a16:creationId xmlns:a16="http://schemas.microsoft.com/office/drawing/2014/main" id="{305B8DFE-BD97-44B2-8ADD-E522A53E5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2976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8" name="Freeform 108">
              <a:extLst>
                <a:ext uri="{FF2B5EF4-FFF2-40B4-BE49-F238E27FC236}">
                  <a16:creationId xmlns:a16="http://schemas.microsoft.com/office/drawing/2014/main" id="{37B931CF-EBF1-4F1A-A556-501E74B6CD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" y="2886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89" name="Freeform 109">
              <a:extLst>
                <a:ext uri="{FF2B5EF4-FFF2-40B4-BE49-F238E27FC236}">
                  <a16:creationId xmlns:a16="http://schemas.microsoft.com/office/drawing/2014/main" id="{28820371-6B15-49C3-BDEF-B6FB1DE8AE0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351" y="2886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90" name="Group 110">
            <a:extLst>
              <a:ext uri="{FF2B5EF4-FFF2-40B4-BE49-F238E27FC236}">
                <a16:creationId xmlns:a16="http://schemas.microsoft.com/office/drawing/2014/main" id="{012A90AD-7A41-4666-8D3D-32D5BBB697FD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926013"/>
            <a:ext cx="1184275" cy="1184275"/>
            <a:chOff x="359" y="2072"/>
            <a:chExt cx="490" cy="490"/>
          </a:xfrm>
        </p:grpSpPr>
        <p:sp>
          <p:nvSpPr>
            <p:cNvPr id="20591" name="AutoShape 111">
              <a:extLst>
                <a:ext uri="{FF2B5EF4-FFF2-40B4-BE49-F238E27FC236}">
                  <a16:creationId xmlns:a16="http://schemas.microsoft.com/office/drawing/2014/main" id="{1994937B-804B-4224-AB69-F77CB87FA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" y="2072"/>
              <a:ext cx="490" cy="490"/>
            </a:xfrm>
            <a:prstGeom prst="star16">
              <a:avLst>
                <a:gd name="adj" fmla="val 3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2" name="Oval 112">
              <a:extLst>
                <a:ext uri="{FF2B5EF4-FFF2-40B4-BE49-F238E27FC236}">
                  <a16:creationId xmlns:a16="http://schemas.microsoft.com/office/drawing/2014/main" id="{B1E7EB7C-CF18-4E82-A82C-95FAC1DE9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115"/>
              <a:ext cx="409" cy="409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3" name="Freeform 113">
              <a:extLst>
                <a:ext uri="{FF2B5EF4-FFF2-40B4-BE49-F238E27FC236}">
                  <a16:creationId xmlns:a16="http://schemas.microsoft.com/office/drawing/2014/main" id="{40129986-D1E0-488C-8257-81AAB4957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" y="2341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94" name="Freeform 114">
              <a:extLst>
                <a:ext uri="{FF2B5EF4-FFF2-40B4-BE49-F238E27FC236}">
                  <a16:creationId xmlns:a16="http://schemas.microsoft.com/office/drawing/2014/main" id="{F2758742-C5CF-4F58-8FEC-79075E949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" y="2251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95" name="Freeform 115">
              <a:extLst>
                <a:ext uri="{FF2B5EF4-FFF2-40B4-BE49-F238E27FC236}">
                  <a16:creationId xmlns:a16="http://schemas.microsoft.com/office/drawing/2014/main" id="{5F890F54-3927-43AA-9345-836AD303619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24" y="2251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96" name="Group 116">
            <a:extLst>
              <a:ext uri="{FF2B5EF4-FFF2-40B4-BE49-F238E27FC236}">
                <a16:creationId xmlns:a16="http://schemas.microsoft.com/office/drawing/2014/main" id="{BE593A74-EBB5-46BF-98C0-853A76EA70E4}"/>
              </a:ext>
            </a:extLst>
          </p:cNvPr>
          <p:cNvGrpSpPr>
            <a:grpSpLocks/>
          </p:cNvGrpSpPr>
          <p:nvPr/>
        </p:nvGrpSpPr>
        <p:grpSpPr bwMode="auto">
          <a:xfrm>
            <a:off x="2501900" y="4922838"/>
            <a:ext cx="1166813" cy="1166812"/>
            <a:chOff x="1086" y="2078"/>
            <a:chExt cx="482" cy="482"/>
          </a:xfrm>
        </p:grpSpPr>
        <p:sp>
          <p:nvSpPr>
            <p:cNvPr id="20597" name="AutoShape 117">
              <a:extLst>
                <a:ext uri="{FF2B5EF4-FFF2-40B4-BE49-F238E27FC236}">
                  <a16:creationId xmlns:a16="http://schemas.microsoft.com/office/drawing/2014/main" id="{5F11FE9C-89E4-41BE-836F-0FD9D2E99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6" y="2078"/>
              <a:ext cx="482" cy="482"/>
            </a:xfrm>
            <a:prstGeom prst="star24">
              <a:avLst>
                <a:gd name="adj" fmla="val 3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8" name="Oval 118">
              <a:extLst>
                <a:ext uri="{FF2B5EF4-FFF2-40B4-BE49-F238E27FC236}">
                  <a16:creationId xmlns:a16="http://schemas.microsoft.com/office/drawing/2014/main" id="{CE3210CB-4638-45AA-A019-ACDC7EFED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" y="2115"/>
              <a:ext cx="409" cy="409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99" name="Freeform 119">
              <a:extLst>
                <a:ext uri="{FF2B5EF4-FFF2-40B4-BE49-F238E27FC236}">
                  <a16:creationId xmlns:a16="http://schemas.microsoft.com/office/drawing/2014/main" id="{4E7B9D27-62ED-4180-91C8-8998F2D45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4" y="2341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00" name="Freeform 120">
              <a:extLst>
                <a:ext uri="{FF2B5EF4-FFF2-40B4-BE49-F238E27FC236}">
                  <a16:creationId xmlns:a16="http://schemas.microsoft.com/office/drawing/2014/main" id="{03483442-0BA8-4E5C-B036-70208705C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251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01" name="Freeform 121">
              <a:extLst>
                <a:ext uri="{FF2B5EF4-FFF2-40B4-BE49-F238E27FC236}">
                  <a16:creationId xmlns:a16="http://schemas.microsoft.com/office/drawing/2014/main" id="{461B69D4-9AB4-48D8-8A37-977E34E5B9B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350" y="2251"/>
              <a:ext cx="136" cy="45"/>
            </a:xfrm>
            <a:custGeom>
              <a:avLst/>
              <a:gdLst>
                <a:gd name="T0" fmla="*/ 0 w 136"/>
                <a:gd name="T1" fmla="*/ 0 h 45"/>
                <a:gd name="T2" fmla="*/ 136 w 136"/>
                <a:gd name="T3" fmla="*/ 45 h 45"/>
                <a:gd name="T4" fmla="*/ 45 w 136"/>
                <a:gd name="T5" fmla="*/ 45 h 45"/>
                <a:gd name="T6" fmla="*/ 0 w 136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45">
                  <a:moveTo>
                    <a:pt x="0" y="0"/>
                  </a:moveTo>
                  <a:lnTo>
                    <a:pt x="136" y="45"/>
                  </a:lnTo>
                  <a:lnTo>
                    <a:pt x="4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618" name="Group 138">
            <a:extLst>
              <a:ext uri="{FF2B5EF4-FFF2-40B4-BE49-F238E27FC236}">
                <a16:creationId xmlns:a16="http://schemas.microsoft.com/office/drawing/2014/main" id="{DADFEC05-96F3-4D50-BB46-E393A2B6CE84}"/>
              </a:ext>
            </a:extLst>
          </p:cNvPr>
          <p:cNvGrpSpPr>
            <a:grpSpLocks/>
          </p:cNvGrpSpPr>
          <p:nvPr/>
        </p:nvGrpSpPr>
        <p:grpSpPr bwMode="auto">
          <a:xfrm>
            <a:off x="7991475" y="4797425"/>
            <a:ext cx="1427163" cy="1427163"/>
            <a:chOff x="1663" y="2656"/>
            <a:chExt cx="590" cy="590"/>
          </a:xfrm>
        </p:grpSpPr>
        <p:sp>
          <p:nvSpPr>
            <p:cNvPr id="20619" name="AutoShape 139">
              <a:extLst>
                <a:ext uri="{FF2B5EF4-FFF2-40B4-BE49-F238E27FC236}">
                  <a16:creationId xmlns:a16="http://schemas.microsoft.com/office/drawing/2014/main" id="{F9DF3416-E755-44A0-BF51-0B18C8DF8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2656"/>
              <a:ext cx="590" cy="590"/>
            </a:xfrm>
            <a:prstGeom prst="star16">
              <a:avLst>
                <a:gd name="adj" fmla="val 3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0" name="Oval 140">
              <a:extLst>
                <a:ext uri="{FF2B5EF4-FFF2-40B4-BE49-F238E27FC236}">
                  <a16:creationId xmlns:a16="http://schemas.microsoft.com/office/drawing/2014/main" id="{F889F81A-E5FB-4123-911B-3A0DA5C9E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4" y="2747"/>
              <a:ext cx="409" cy="409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1" name="Freeform 141">
              <a:extLst>
                <a:ext uri="{FF2B5EF4-FFF2-40B4-BE49-F238E27FC236}">
                  <a16:creationId xmlns:a16="http://schemas.microsoft.com/office/drawing/2014/main" id="{AE6AE5D9-0893-4EC7-BA37-D23BA7EAA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2973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0622" name="Group 142">
              <a:extLst>
                <a:ext uri="{FF2B5EF4-FFF2-40B4-BE49-F238E27FC236}">
                  <a16:creationId xmlns:a16="http://schemas.microsoft.com/office/drawing/2014/main" id="{5661ACAD-A1B8-4C54-9999-03B83E465A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840"/>
              <a:ext cx="317" cy="136"/>
              <a:chOff x="1851" y="3748"/>
              <a:chExt cx="317" cy="136"/>
            </a:xfrm>
          </p:grpSpPr>
          <p:sp>
            <p:nvSpPr>
              <p:cNvPr id="20623" name="AutoShape 143">
                <a:extLst>
                  <a:ext uri="{FF2B5EF4-FFF2-40B4-BE49-F238E27FC236}">
                    <a16:creationId xmlns:a16="http://schemas.microsoft.com/office/drawing/2014/main" id="{722D67B6-4F15-4A1A-81D9-044471C4F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851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4" name="AutoShape 144">
                <a:extLst>
                  <a:ext uri="{FF2B5EF4-FFF2-40B4-BE49-F238E27FC236}">
                    <a16:creationId xmlns:a16="http://schemas.microsoft.com/office/drawing/2014/main" id="{804110AC-45D0-4909-ADAC-87F20E366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032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632" name="Group 152">
            <a:extLst>
              <a:ext uri="{FF2B5EF4-FFF2-40B4-BE49-F238E27FC236}">
                <a16:creationId xmlns:a16="http://schemas.microsoft.com/office/drawing/2014/main" id="{897988C8-CF60-4674-94DF-35C384248A22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4941888"/>
            <a:ext cx="1184275" cy="1184275"/>
            <a:chOff x="1714" y="2069"/>
            <a:chExt cx="490" cy="490"/>
          </a:xfrm>
        </p:grpSpPr>
        <p:sp>
          <p:nvSpPr>
            <p:cNvPr id="20633" name="AutoShape 153">
              <a:extLst>
                <a:ext uri="{FF2B5EF4-FFF2-40B4-BE49-F238E27FC236}">
                  <a16:creationId xmlns:a16="http://schemas.microsoft.com/office/drawing/2014/main" id="{8DDDA8F1-3B30-4061-9638-51C38E0E5E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069"/>
              <a:ext cx="490" cy="490"/>
            </a:xfrm>
            <a:prstGeom prst="star16">
              <a:avLst>
                <a:gd name="adj" fmla="val 3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34" name="Oval 154">
              <a:extLst>
                <a:ext uri="{FF2B5EF4-FFF2-40B4-BE49-F238E27FC236}">
                  <a16:creationId xmlns:a16="http://schemas.microsoft.com/office/drawing/2014/main" id="{6FF3459A-722D-4E4C-B9AB-EF65F4BB1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3" y="2112"/>
              <a:ext cx="409" cy="409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35" name="Freeform 155">
              <a:extLst>
                <a:ext uri="{FF2B5EF4-FFF2-40B4-BE49-F238E27FC236}">
                  <a16:creationId xmlns:a16="http://schemas.microsoft.com/office/drawing/2014/main" id="{18116AB5-7E57-45AA-AF1A-66591D27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" y="2338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0636" name="Group 156">
              <a:extLst>
                <a:ext uri="{FF2B5EF4-FFF2-40B4-BE49-F238E27FC236}">
                  <a16:creationId xmlns:a16="http://schemas.microsoft.com/office/drawing/2014/main" id="{292E5DE1-4555-4E94-AC75-9B11DF4666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205"/>
              <a:ext cx="317" cy="136"/>
              <a:chOff x="1851" y="3748"/>
              <a:chExt cx="317" cy="136"/>
            </a:xfrm>
          </p:grpSpPr>
          <p:sp>
            <p:nvSpPr>
              <p:cNvPr id="20637" name="AutoShape 157">
                <a:extLst>
                  <a:ext uri="{FF2B5EF4-FFF2-40B4-BE49-F238E27FC236}">
                    <a16:creationId xmlns:a16="http://schemas.microsoft.com/office/drawing/2014/main" id="{472AFD25-ED6E-42FC-B4CE-8702B4C37F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851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8" name="AutoShape 158">
                <a:extLst>
                  <a:ext uri="{FF2B5EF4-FFF2-40B4-BE49-F238E27FC236}">
                    <a16:creationId xmlns:a16="http://schemas.microsoft.com/office/drawing/2014/main" id="{919FBB83-7193-42C1-9E26-892B9FC3F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032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639" name="Group 159">
            <a:extLst>
              <a:ext uri="{FF2B5EF4-FFF2-40B4-BE49-F238E27FC236}">
                <a16:creationId xmlns:a16="http://schemas.microsoft.com/office/drawing/2014/main" id="{EC250A5C-1F3C-4B55-B14E-D6E5CA2EA4A9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4941888"/>
            <a:ext cx="1166813" cy="1166812"/>
            <a:chOff x="2441" y="2075"/>
            <a:chExt cx="482" cy="482"/>
          </a:xfrm>
        </p:grpSpPr>
        <p:sp>
          <p:nvSpPr>
            <p:cNvPr id="20640" name="AutoShape 160">
              <a:extLst>
                <a:ext uri="{FF2B5EF4-FFF2-40B4-BE49-F238E27FC236}">
                  <a16:creationId xmlns:a16="http://schemas.microsoft.com/office/drawing/2014/main" id="{779B77AE-6473-4141-A86F-A0483D252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1" y="2075"/>
              <a:ext cx="482" cy="482"/>
            </a:xfrm>
            <a:prstGeom prst="star24">
              <a:avLst>
                <a:gd name="adj" fmla="val 3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1" name="Oval 161">
              <a:extLst>
                <a:ext uri="{FF2B5EF4-FFF2-40B4-BE49-F238E27FC236}">
                  <a16:creationId xmlns:a16="http://schemas.microsoft.com/office/drawing/2014/main" id="{F57751E8-1329-44C6-BF6E-BC0DB367D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8" y="2112"/>
              <a:ext cx="409" cy="409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2" name="Freeform 162">
              <a:extLst>
                <a:ext uri="{FF2B5EF4-FFF2-40B4-BE49-F238E27FC236}">
                  <a16:creationId xmlns:a16="http://schemas.microsoft.com/office/drawing/2014/main" id="{CA5DC664-4B3C-47B4-909F-5FAE52C35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9" y="2338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0643" name="Group 163">
              <a:extLst>
                <a:ext uri="{FF2B5EF4-FFF2-40B4-BE49-F238E27FC236}">
                  <a16:creationId xmlns:a16="http://schemas.microsoft.com/office/drawing/2014/main" id="{73B8EA02-E611-462E-923F-1543B84307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1" y="2205"/>
              <a:ext cx="317" cy="136"/>
              <a:chOff x="2577" y="3748"/>
              <a:chExt cx="317" cy="136"/>
            </a:xfrm>
          </p:grpSpPr>
          <p:sp>
            <p:nvSpPr>
              <p:cNvPr id="20644" name="AutoShape 164">
                <a:extLst>
                  <a:ext uri="{FF2B5EF4-FFF2-40B4-BE49-F238E27FC236}">
                    <a16:creationId xmlns:a16="http://schemas.microsoft.com/office/drawing/2014/main" id="{6AF3BE6A-048B-4CE2-89E5-39D301DEF1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577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45" name="AutoShape 165">
                <a:extLst>
                  <a:ext uri="{FF2B5EF4-FFF2-40B4-BE49-F238E27FC236}">
                    <a16:creationId xmlns:a16="http://schemas.microsoft.com/office/drawing/2014/main" id="{27030585-1D80-4F78-A5BA-9183F5D218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758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646" name="Group 166">
            <a:extLst>
              <a:ext uri="{FF2B5EF4-FFF2-40B4-BE49-F238E27FC236}">
                <a16:creationId xmlns:a16="http://schemas.microsoft.com/office/drawing/2014/main" id="{895BEFC9-A01F-4A6D-A07E-67465260FD39}"/>
              </a:ext>
            </a:extLst>
          </p:cNvPr>
          <p:cNvGrpSpPr>
            <a:grpSpLocks/>
          </p:cNvGrpSpPr>
          <p:nvPr/>
        </p:nvGrpSpPr>
        <p:grpSpPr bwMode="auto">
          <a:xfrm>
            <a:off x="4246563" y="2862263"/>
            <a:ext cx="1427162" cy="1427162"/>
            <a:chOff x="1663" y="1386"/>
            <a:chExt cx="590" cy="590"/>
          </a:xfrm>
        </p:grpSpPr>
        <p:sp>
          <p:nvSpPr>
            <p:cNvPr id="20647" name="AutoShape 167">
              <a:extLst>
                <a:ext uri="{FF2B5EF4-FFF2-40B4-BE49-F238E27FC236}">
                  <a16:creationId xmlns:a16="http://schemas.microsoft.com/office/drawing/2014/main" id="{1A7B9F17-297D-4685-AEEA-3CA164A3C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1386"/>
              <a:ext cx="590" cy="590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660033">
                    <a:gamma/>
                    <a:shade val="46275"/>
                    <a:invGamma/>
                  </a:srgbClr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8" name="Oval 168">
              <a:extLst>
                <a:ext uri="{FF2B5EF4-FFF2-40B4-BE49-F238E27FC236}">
                  <a16:creationId xmlns:a16="http://schemas.microsoft.com/office/drawing/2014/main" id="{51F36BC3-E958-44A4-A247-A0007F5817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4" y="1477"/>
              <a:ext cx="409" cy="409"/>
            </a:xfrm>
            <a:prstGeom prst="ellipse">
              <a:avLst/>
            </a:prstGeom>
            <a:gradFill rotWithShape="1">
              <a:gsLst>
                <a:gs pos="0">
                  <a:srgbClr val="333300">
                    <a:gamma/>
                    <a:tint val="69804"/>
                    <a:invGamma/>
                  </a:srgbClr>
                </a:gs>
                <a:gs pos="100000">
                  <a:srgbClr val="33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9" name="Freeform 169">
              <a:extLst>
                <a:ext uri="{FF2B5EF4-FFF2-40B4-BE49-F238E27FC236}">
                  <a16:creationId xmlns:a16="http://schemas.microsoft.com/office/drawing/2014/main" id="{2E6FFBB2-A307-4378-A671-22A64F15D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" y="1703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0650" name="Group 170">
              <a:extLst>
                <a:ext uri="{FF2B5EF4-FFF2-40B4-BE49-F238E27FC236}">
                  <a16:creationId xmlns:a16="http://schemas.microsoft.com/office/drawing/2014/main" id="{D1D9EE49-C38D-466F-8059-D94114273D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1570"/>
              <a:ext cx="317" cy="136"/>
              <a:chOff x="1851" y="3748"/>
              <a:chExt cx="317" cy="136"/>
            </a:xfrm>
          </p:grpSpPr>
          <p:sp>
            <p:nvSpPr>
              <p:cNvPr id="20651" name="AutoShape 171">
                <a:extLst>
                  <a:ext uri="{FF2B5EF4-FFF2-40B4-BE49-F238E27FC236}">
                    <a16:creationId xmlns:a16="http://schemas.microsoft.com/office/drawing/2014/main" id="{2E184E5D-506A-4869-A0DA-D3C317A14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851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2" name="AutoShape 172">
                <a:extLst>
                  <a:ext uri="{FF2B5EF4-FFF2-40B4-BE49-F238E27FC236}">
                    <a16:creationId xmlns:a16="http://schemas.microsoft.com/office/drawing/2014/main" id="{4C0B9D26-7AFF-4A86-9AF8-E65172BE76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032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653" name="Group 173">
            <a:extLst>
              <a:ext uri="{FF2B5EF4-FFF2-40B4-BE49-F238E27FC236}">
                <a16:creationId xmlns:a16="http://schemas.microsoft.com/office/drawing/2014/main" id="{4C324D8B-D2AA-4B22-808A-F6DD64D5292E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2852738"/>
            <a:ext cx="1427163" cy="1427162"/>
            <a:chOff x="2388" y="1386"/>
            <a:chExt cx="590" cy="590"/>
          </a:xfrm>
        </p:grpSpPr>
        <p:sp>
          <p:nvSpPr>
            <p:cNvPr id="20654" name="AutoShape 174">
              <a:extLst>
                <a:ext uri="{FF2B5EF4-FFF2-40B4-BE49-F238E27FC236}">
                  <a16:creationId xmlns:a16="http://schemas.microsoft.com/office/drawing/2014/main" id="{4FE32FD3-42E4-431C-A005-169543427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8" y="1386"/>
              <a:ext cx="590" cy="590"/>
            </a:xfrm>
            <a:prstGeom prst="star24">
              <a:avLst>
                <a:gd name="adj" fmla="val 37500"/>
              </a:avLst>
            </a:prstGeom>
            <a:gradFill rotWithShape="1">
              <a:gsLst>
                <a:gs pos="0">
                  <a:srgbClr val="660033">
                    <a:gamma/>
                    <a:shade val="46275"/>
                    <a:invGamma/>
                  </a:srgbClr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5" name="Oval 175">
              <a:extLst>
                <a:ext uri="{FF2B5EF4-FFF2-40B4-BE49-F238E27FC236}">
                  <a16:creationId xmlns:a16="http://schemas.microsoft.com/office/drawing/2014/main" id="{D89194D9-6FB6-4A4C-BEDC-40EA7E624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9" y="1477"/>
              <a:ext cx="409" cy="409"/>
            </a:xfrm>
            <a:prstGeom prst="ellipse">
              <a:avLst/>
            </a:prstGeom>
            <a:gradFill rotWithShape="1">
              <a:gsLst>
                <a:gs pos="0">
                  <a:srgbClr val="333300">
                    <a:gamma/>
                    <a:tint val="69804"/>
                    <a:invGamma/>
                  </a:srgbClr>
                </a:gs>
                <a:gs pos="100000">
                  <a:srgbClr val="33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6" name="Freeform 176">
              <a:extLst>
                <a:ext uri="{FF2B5EF4-FFF2-40B4-BE49-F238E27FC236}">
                  <a16:creationId xmlns:a16="http://schemas.microsoft.com/office/drawing/2014/main" id="{3D823122-9DD5-4C9B-81AB-D0C8047CC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1703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0657" name="Group 177">
              <a:extLst>
                <a:ext uri="{FF2B5EF4-FFF2-40B4-BE49-F238E27FC236}">
                  <a16:creationId xmlns:a16="http://schemas.microsoft.com/office/drawing/2014/main" id="{FB0C5A9C-522F-4ACA-BFB7-26108F3D6A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1" y="1570"/>
              <a:ext cx="317" cy="136"/>
              <a:chOff x="2577" y="3748"/>
              <a:chExt cx="317" cy="136"/>
            </a:xfrm>
          </p:grpSpPr>
          <p:sp>
            <p:nvSpPr>
              <p:cNvPr id="20658" name="AutoShape 178">
                <a:extLst>
                  <a:ext uri="{FF2B5EF4-FFF2-40B4-BE49-F238E27FC236}">
                    <a16:creationId xmlns:a16="http://schemas.microsoft.com/office/drawing/2014/main" id="{A63DAC3F-B153-46F7-BFED-D6E9696A4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577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59" name="AutoShape 179">
                <a:extLst>
                  <a:ext uri="{FF2B5EF4-FFF2-40B4-BE49-F238E27FC236}">
                    <a16:creationId xmlns:a16="http://schemas.microsoft.com/office/drawing/2014/main" id="{360103C0-7CF2-4C35-84AE-DF199F4D1D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758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660" name="Group 180">
            <a:extLst>
              <a:ext uri="{FF2B5EF4-FFF2-40B4-BE49-F238E27FC236}">
                <a16:creationId xmlns:a16="http://schemas.microsoft.com/office/drawing/2014/main" id="{EF6ECDC5-FDCA-49B1-B749-B00C45E70EB4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1052513"/>
            <a:ext cx="1184275" cy="1184275"/>
            <a:chOff x="1714" y="799"/>
            <a:chExt cx="490" cy="490"/>
          </a:xfrm>
        </p:grpSpPr>
        <p:sp>
          <p:nvSpPr>
            <p:cNvPr id="20661" name="AutoShape 181">
              <a:extLst>
                <a:ext uri="{FF2B5EF4-FFF2-40B4-BE49-F238E27FC236}">
                  <a16:creationId xmlns:a16="http://schemas.microsoft.com/office/drawing/2014/main" id="{19E30901-7100-4594-81DA-551167526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799"/>
              <a:ext cx="490" cy="490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660033">
                    <a:gamma/>
                    <a:shade val="46275"/>
                    <a:invGamma/>
                  </a:srgbClr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2" name="Oval 182">
              <a:extLst>
                <a:ext uri="{FF2B5EF4-FFF2-40B4-BE49-F238E27FC236}">
                  <a16:creationId xmlns:a16="http://schemas.microsoft.com/office/drawing/2014/main" id="{A6DA7B54-5640-493E-910C-A07B75871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3" y="842"/>
              <a:ext cx="409" cy="409"/>
            </a:xfrm>
            <a:prstGeom prst="ellipse">
              <a:avLst/>
            </a:prstGeom>
            <a:gradFill rotWithShape="1">
              <a:gsLst>
                <a:gs pos="0">
                  <a:srgbClr val="333300">
                    <a:gamma/>
                    <a:tint val="69804"/>
                    <a:invGamma/>
                  </a:srgbClr>
                </a:gs>
                <a:gs pos="100000">
                  <a:srgbClr val="33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3" name="Freeform 183">
              <a:extLst>
                <a:ext uri="{FF2B5EF4-FFF2-40B4-BE49-F238E27FC236}">
                  <a16:creationId xmlns:a16="http://schemas.microsoft.com/office/drawing/2014/main" id="{3A0B374F-38A3-484B-BC39-5F3752E4A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" y="1068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0664" name="Group 184">
              <a:extLst>
                <a:ext uri="{FF2B5EF4-FFF2-40B4-BE49-F238E27FC236}">
                  <a16:creationId xmlns:a16="http://schemas.microsoft.com/office/drawing/2014/main" id="{4A0657F2-6141-406A-AAE4-5DB8D3BD89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935"/>
              <a:ext cx="317" cy="136"/>
              <a:chOff x="1851" y="3748"/>
              <a:chExt cx="317" cy="136"/>
            </a:xfrm>
          </p:grpSpPr>
          <p:sp>
            <p:nvSpPr>
              <p:cNvPr id="20665" name="AutoShape 185">
                <a:extLst>
                  <a:ext uri="{FF2B5EF4-FFF2-40B4-BE49-F238E27FC236}">
                    <a16:creationId xmlns:a16="http://schemas.microsoft.com/office/drawing/2014/main" id="{1EFE50E6-893C-440C-87A2-8AF1F2576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851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66" name="AutoShape 186">
                <a:extLst>
                  <a:ext uri="{FF2B5EF4-FFF2-40B4-BE49-F238E27FC236}">
                    <a16:creationId xmlns:a16="http://schemas.microsoft.com/office/drawing/2014/main" id="{265F551B-DCF6-4EF7-A462-4A7BA67D2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032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0667" name="Group 187">
            <a:extLst>
              <a:ext uri="{FF2B5EF4-FFF2-40B4-BE49-F238E27FC236}">
                <a16:creationId xmlns:a16="http://schemas.microsoft.com/office/drawing/2014/main" id="{5F8A8326-7D08-4041-9C29-F11ABBCCC04D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1052513"/>
            <a:ext cx="1166813" cy="1166812"/>
            <a:chOff x="2441" y="805"/>
            <a:chExt cx="482" cy="482"/>
          </a:xfrm>
        </p:grpSpPr>
        <p:sp>
          <p:nvSpPr>
            <p:cNvPr id="20668" name="AutoShape 188">
              <a:extLst>
                <a:ext uri="{FF2B5EF4-FFF2-40B4-BE49-F238E27FC236}">
                  <a16:creationId xmlns:a16="http://schemas.microsoft.com/office/drawing/2014/main" id="{65792B08-1570-48AB-B582-BE1030A8CE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1" y="805"/>
              <a:ext cx="482" cy="482"/>
            </a:xfrm>
            <a:prstGeom prst="star24">
              <a:avLst>
                <a:gd name="adj" fmla="val 37500"/>
              </a:avLst>
            </a:prstGeom>
            <a:gradFill rotWithShape="1">
              <a:gsLst>
                <a:gs pos="0">
                  <a:srgbClr val="660033">
                    <a:gamma/>
                    <a:shade val="46275"/>
                    <a:invGamma/>
                  </a:srgbClr>
                </a:gs>
                <a:gs pos="100000">
                  <a:srgbClr val="6600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69" name="Oval 189">
              <a:extLst>
                <a:ext uri="{FF2B5EF4-FFF2-40B4-BE49-F238E27FC236}">
                  <a16:creationId xmlns:a16="http://schemas.microsoft.com/office/drawing/2014/main" id="{0B3EA5CB-8A11-4DE5-9005-AB1697A16F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8" y="842"/>
              <a:ext cx="409" cy="409"/>
            </a:xfrm>
            <a:prstGeom prst="ellipse">
              <a:avLst/>
            </a:prstGeom>
            <a:gradFill rotWithShape="1">
              <a:gsLst>
                <a:gs pos="0">
                  <a:srgbClr val="333300">
                    <a:gamma/>
                    <a:tint val="69804"/>
                    <a:invGamma/>
                  </a:srgbClr>
                </a:gs>
                <a:gs pos="100000">
                  <a:srgbClr val="33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70" name="Freeform 190">
              <a:extLst>
                <a:ext uri="{FF2B5EF4-FFF2-40B4-BE49-F238E27FC236}">
                  <a16:creationId xmlns:a16="http://schemas.microsoft.com/office/drawing/2014/main" id="{6445C6B8-53BB-4907-A442-FB359A5A6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9" y="1068"/>
              <a:ext cx="227" cy="91"/>
            </a:xfrm>
            <a:custGeom>
              <a:avLst/>
              <a:gdLst>
                <a:gd name="T0" fmla="*/ 0 w 363"/>
                <a:gd name="T1" fmla="*/ 0 h 137"/>
                <a:gd name="T2" fmla="*/ 0 w 363"/>
                <a:gd name="T3" fmla="*/ 91 h 137"/>
                <a:gd name="T4" fmla="*/ 45 w 363"/>
                <a:gd name="T5" fmla="*/ 137 h 137"/>
                <a:gd name="T6" fmla="*/ 91 w 363"/>
                <a:gd name="T7" fmla="*/ 91 h 137"/>
                <a:gd name="T8" fmla="*/ 136 w 363"/>
                <a:gd name="T9" fmla="*/ 137 h 137"/>
                <a:gd name="T10" fmla="*/ 182 w 363"/>
                <a:gd name="T11" fmla="*/ 91 h 137"/>
                <a:gd name="T12" fmla="*/ 227 w 363"/>
                <a:gd name="T13" fmla="*/ 137 h 137"/>
                <a:gd name="T14" fmla="*/ 272 w 363"/>
                <a:gd name="T15" fmla="*/ 91 h 137"/>
                <a:gd name="T16" fmla="*/ 318 w 363"/>
                <a:gd name="T17" fmla="*/ 137 h 137"/>
                <a:gd name="T18" fmla="*/ 363 w 363"/>
                <a:gd name="T19" fmla="*/ 91 h 137"/>
                <a:gd name="T20" fmla="*/ 363 w 363"/>
                <a:gd name="T21" fmla="*/ 0 h 137"/>
                <a:gd name="T22" fmla="*/ 318 w 363"/>
                <a:gd name="T23" fmla="*/ 46 h 137"/>
                <a:gd name="T24" fmla="*/ 272 w 363"/>
                <a:gd name="T25" fmla="*/ 0 h 137"/>
                <a:gd name="T26" fmla="*/ 227 w 363"/>
                <a:gd name="T27" fmla="*/ 46 h 137"/>
                <a:gd name="T28" fmla="*/ 182 w 363"/>
                <a:gd name="T29" fmla="*/ 0 h 137"/>
                <a:gd name="T30" fmla="*/ 136 w 363"/>
                <a:gd name="T31" fmla="*/ 46 h 137"/>
                <a:gd name="T32" fmla="*/ 91 w 363"/>
                <a:gd name="T33" fmla="*/ 0 h 137"/>
                <a:gd name="T34" fmla="*/ 45 w 363"/>
                <a:gd name="T35" fmla="*/ 46 h 137"/>
                <a:gd name="T36" fmla="*/ 0 w 363"/>
                <a:gd name="T3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37">
                  <a:moveTo>
                    <a:pt x="0" y="0"/>
                  </a:moveTo>
                  <a:lnTo>
                    <a:pt x="0" y="91"/>
                  </a:lnTo>
                  <a:lnTo>
                    <a:pt x="45" y="137"/>
                  </a:lnTo>
                  <a:lnTo>
                    <a:pt x="91" y="91"/>
                  </a:lnTo>
                  <a:lnTo>
                    <a:pt x="136" y="137"/>
                  </a:lnTo>
                  <a:lnTo>
                    <a:pt x="182" y="91"/>
                  </a:lnTo>
                  <a:lnTo>
                    <a:pt x="227" y="137"/>
                  </a:lnTo>
                  <a:lnTo>
                    <a:pt x="272" y="91"/>
                  </a:lnTo>
                  <a:lnTo>
                    <a:pt x="318" y="137"/>
                  </a:lnTo>
                  <a:lnTo>
                    <a:pt x="363" y="91"/>
                  </a:lnTo>
                  <a:lnTo>
                    <a:pt x="363" y="0"/>
                  </a:lnTo>
                  <a:lnTo>
                    <a:pt x="318" y="46"/>
                  </a:lnTo>
                  <a:lnTo>
                    <a:pt x="272" y="0"/>
                  </a:lnTo>
                  <a:lnTo>
                    <a:pt x="227" y="46"/>
                  </a:lnTo>
                  <a:lnTo>
                    <a:pt x="182" y="0"/>
                  </a:lnTo>
                  <a:lnTo>
                    <a:pt x="136" y="46"/>
                  </a:lnTo>
                  <a:lnTo>
                    <a:pt x="91" y="0"/>
                  </a:lnTo>
                  <a:lnTo>
                    <a:pt x="45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0671" name="Group 191">
              <a:extLst>
                <a:ext uri="{FF2B5EF4-FFF2-40B4-BE49-F238E27FC236}">
                  <a16:creationId xmlns:a16="http://schemas.microsoft.com/office/drawing/2014/main" id="{E24E6482-A9DE-4A19-97CD-D791DB9582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1" y="935"/>
              <a:ext cx="317" cy="136"/>
              <a:chOff x="2577" y="3748"/>
              <a:chExt cx="317" cy="136"/>
            </a:xfrm>
          </p:grpSpPr>
          <p:sp>
            <p:nvSpPr>
              <p:cNvPr id="20672" name="AutoShape 192">
                <a:extLst>
                  <a:ext uri="{FF2B5EF4-FFF2-40B4-BE49-F238E27FC236}">
                    <a16:creationId xmlns:a16="http://schemas.microsoft.com/office/drawing/2014/main" id="{3C7473FB-2322-420B-937B-7C0130A2F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577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73" name="AutoShape 193">
                <a:extLst>
                  <a:ext uri="{FF2B5EF4-FFF2-40B4-BE49-F238E27FC236}">
                    <a16:creationId xmlns:a16="http://schemas.microsoft.com/office/drawing/2014/main" id="{6C47B9DD-243E-4254-A32C-BF4455F72C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758" y="3748"/>
                <a:ext cx="136" cy="136"/>
              </a:xfrm>
              <a:prstGeom prst="plus">
                <a:avLst>
                  <a:gd name="adj" fmla="val 38463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0</Words>
  <Application>Microsoft Office PowerPoint</Application>
  <PresentationFormat>A4 210 x 297 mm</PresentationFormat>
  <Paragraphs>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pptxb72_コンピューターウィルスのイラスト</dc:title>
  <dc:subject>pptxb72_コンピューターウィルスのイラスト</dc:subject>
  <dc:creator>でじけろお</dc:creator>
  <cp:revision>2</cp:revision>
  <dcterms:created xsi:type="dcterms:W3CDTF">2011-09-12T06:35:08Z</dcterms:created>
  <dcterms:modified xsi:type="dcterms:W3CDTF">2019-10-11T05:36:37Z</dcterms:modified>
  <cp:version>2</cp:version>
</cp:coreProperties>
</file>